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34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3" name="Google Shape;9;p2"/>
          <p:cNvPicPr/>
          <p:nvPr/>
        </p:nvPicPr>
        <p:blipFill>
          <a:blip r:embed="rId2"/>
          <a:srcRect t="641" b="641"/>
          <a:stretch/>
        </p:blipFill>
        <p:spPr>
          <a:xfrm>
            <a:off x="0" y="0"/>
            <a:ext cx="9143640" cy="5143320"/>
          </a:xfrm>
          <a:prstGeom prst="rect">
            <a:avLst/>
          </a:prstGeom>
          <a:noFill/>
          <a:ln w="0">
            <a:noFill/>
          </a:ln>
        </p:spPr>
      </p:pic>
      <p:sp>
        <p:nvSpPr>
          <p:cNvPr id="4" name="PlaceHolder 1"/>
          <p:cNvSpPr>
            <a:spLocks noGrp="1"/>
          </p:cNvSpPr>
          <p:nvPr>
            <p:ph type="title"/>
          </p:nvPr>
        </p:nvSpPr>
        <p:spPr>
          <a:xfrm>
            <a:off x="1454400" y="745200"/>
            <a:ext cx="6234480" cy="2688120"/>
          </a:xfrm>
          <a:prstGeom prst="rect">
            <a:avLst/>
          </a:prstGeom>
          <a:noFill/>
          <a:ln w="0">
            <a:noFill/>
          </a:ln>
        </p:spPr>
        <p:txBody>
          <a:bodyPr lIns="91440" tIns="91440" rIns="91440" bIns="91440" anchor="b">
            <a:noAutofit/>
          </a:bodyPr>
          <a:lstStyle/>
          <a:p>
            <a:pPr indent="0">
              <a:buNone/>
            </a:pPr>
            <a:r>
              <a:rPr lang="fr-FR" sz="56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pic>
        <p:nvPicPr>
          <p:cNvPr id="31" name="Google Shape;93;p19"/>
          <p:cNvPicPr/>
          <p:nvPr/>
        </p:nvPicPr>
        <p:blipFill>
          <a:blip r:embed="rId2"/>
          <a:srcRect t="769" b="769"/>
          <a:stretch/>
        </p:blipFill>
        <p:spPr>
          <a:xfrm rot="10800000" flipH="1">
            <a:off x="0" y="0"/>
            <a:ext cx="9143640" cy="5143320"/>
          </a:xfrm>
          <a:prstGeom prst="rect">
            <a:avLst/>
          </a:prstGeom>
          <a:noFill/>
          <a:ln w="0">
            <a:noFill/>
          </a:ln>
        </p:spPr>
      </p:pic>
      <p:cxnSp>
        <p:nvCxnSpPr>
          <p:cNvPr id="32" name="Google Shape;94;p19"/>
          <p:cNvCxnSpPr/>
          <p:nvPr/>
        </p:nvCxnSpPr>
        <p:spPr>
          <a:xfrm>
            <a:off x="114120" y="228600"/>
            <a:ext cx="360" cy="4686480"/>
          </a:xfrm>
          <a:prstGeom prst="straightConnector1">
            <a:avLst/>
          </a:prstGeom>
          <a:ln w="9525">
            <a:solidFill>
              <a:srgbClr val="000000"/>
            </a:solidFill>
            <a:round/>
          </a:ln>
        </p:spPr>
      </p:cxnSp>
      <p:sp>
        <p:nvSpPr>
          <p:cNvPr id="33" name="PlaceHolder 1"/>
          <p:cNvSpPr>
            <a:spLocks noGrp="1"/>
          </p:cNvSpPr>
          <p:nvPr>
            <p:ph type="title"/>
          </p:nvPr>
        </p:nvSpPr>
        <p:spPr>
          <a:xfrm>
            <a:off x="5420160" y="228600"/>
            <a:ext cx="3494880" cy="9849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pic>
        <p:nvPicPr>
          <p:cNvPr id="34" name="Google Shape;103;p20"/>
          <p:cNvPicPr/>
          <p:nvPr/>
        </p:nvPicPr>
        <p:blipFill>
          <a:blip r:embed="rId2"/>
          <a:srcRect t="769" b="769"/>
          <a:stretch/>
        </p:blipFill>
        <p:spPr>
          <a:xfrm flipH="1">
            <a:off x="360" y="0"/>
            <a:ext cx="9143640" cy="5143320"/>
          </a:xfrm>
          <a:prstGeom prst="rect">
            <a:avLst/>
          </a:prstGeom>
          <a:noFill/>
          <a:ln w="0">
            <a:noFill/>
          </a:ln>
        </p:spPr>
      </p:pic>
      <p:cxnSp>
        <p:nvCxnSpPr>
          <p:cNvPr id="35" name="Google Shape;104;p20"/>
          <p:cNvCxnSpPr/>
          <p:nvPr/>
        </p:nvCxnSpPr>
        <p:spPr>
          <a:xfrm>
            <a:off x="9029520" y="228600"/>
            <a:ext cx="360" cy="4686480"/>
          </a:xfrm>
          <a:prstGeom prst="straightConnector1">
            <a:avLst/>
          </a:prstGeom>
          <a:ln w="9525">
            <a:solidFill>
              <a:srgbClr val="000000"/>
            </a:solidFill>
            <a:round/>
          </a:ln>
        </p:spPr>
      </p:cxnSp>
      <p:sp>
        <p:nvSpPr>
          <p:cNvPr id="36" name="PlaceHolder 1"/>
          <p:cNvSpPr>
            <a:spLocks noGrp="1"/>
          </p:cNvSpPr>
          <p:nvPr>
            <p:ph type="title"/>
          </p:nvPr>
        </p:nvSpPr>
        <p:spPr>
          <a:xfrm>
            <a:off x="228600" y="434232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pic>
        <p:nvPicPr>
          <p:cNvPr id="37" name="Google Shape;13;p3"/>
          <p:cNvPicPr/>
          <p:nvPr/>
        </p:nvPicPr>
        <p:blipFill>
          <a:blip r:embed="rId2"/>
          <a:srcRect l="9" r="19"/>
          <a:stretch/>
        </p:blipFill>
        <p:spPr>
          <a:xfrm>
            <a:off x="0" y="0"/>
            <a:ext cx="9143640" cy="5143320"/>
          </a:xfrm>
          <a:prstGeom prst="rect">
            <a:avLst/>
          </a:prstGeom>
          <a:noFill/>
          <a:ln w="0">
            <a:noFill/>
          </a:ln>
        </p:spPr>
      </p:pic>
      <p:sp>
        <p:nvSpPr>
          <p:cNvPr id="38" name="PlaceHolder 1"/>
          <p:cNvSpPr>
            <a:spLocks noGrp="1"/>
          </p:cNvSpPr>
          <p:nvPr>
            <p:ph type="title"/>
          </p:nvPr>
        </p:nvSpPr>
        <p:spPr>
          <a:xfrm>
            <a:off x="2038320" y="2162880"/>
            <a:ext cx="5067360" cy="151092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39" name="PlaceHolder 2"/>
          <p:cNvSpPr>
            <a:spLocks noGrp="1"/>
          </p:cNvSpPr>
          <p:nvPr>
            <p:ph type="title"/>
          </p:nvPr>
        </p:nvSpPr>
        <p:spPr>
          <a:xfrm>
            <a:off x="3745800" y="1469520"/>
            <a:ext cx="1651680" cy="769320"/>
          </a:xfrm>
          <a:prstGeom prst="rect">
            <a:avLst/>
          </a:prstGeom>
          <a:noFill/>
          <a:ln w="0">
            <a:noFill/>
          </a:ln>
        </p:spPr>
        <p:txBody>
          <a:bodyPr lIns="91440" tIns="91440" rIns="91440" bIns="91440" anchor="b">
            <a:noAutofit/>
          </a:bodyPr>
          <a:lstStyle/>
          <a:p>
            <a:pPr indent="0" algn="ctr">
              <a:lnSpc>
                <a:spcPct val="100000"/>
              </a:lnSpc>
              <a:buNone/>
            </a:pPr>
            <a:r>
              <a:rPr lang="fr-FR" sz="3800" b="1" u="none" strike="noStrike">
                <a:solidFill>
                  <a:schemeClr val="dk1"/>
                </a:solidFill>
                <a:effectLst/>
                <a:uFillTx/>
                <a:latin typeface="Space Grotesk"/>
                <a:ea typeface="Space Grotesk"/>
              </a:rPr>
              <a:t>xx%</a:t>
            </a:r>
            <a:endParaRPr lang="fr-FR" sz="3800" b="0" u="none" strike="noStrike">
              <a:solidFill>
                <a:schemeClr val="dk1"/>
              </a:solidFill>
              <a:effectLst/>
              <a:uFillTx/>
              <a:latin typeface="Arial"/>
            </a:endParaRPr>
          </a:p>
        </p:txBody>
      </p:sp>
      <p:sp>
        <p:nvSpPr>
          <p:cNvPr id="40"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pic>
        <p:nvPicPr>
          <p:cNvPr id="41" name="Google Shape;115;p21"/>
          <p:cNvPicPr/>
          <p:nvPr/>
        </p:nvPicPr>
        <p:blipFill>
          <a:blip r:embed="rId2"/>
          <a:srcRect l="9" r="19"/>
          <a:stretch/>
        </p:blipFill>
        <p:spPr>
          <a:xfrm flipH="1">
            <a:off x="360" y="0"/>
            <a:ext cx="9143640" cy="5143320"/>
          </a:xfrm>
          <a:prstGeom prst="rect">
            <a:avLst/>
          </a:prstGeom>
          <a:noFill/>
          <a:ln w="0">
            <a:noFill/>
          </a:ln>
        </p:spPr>
      </p:pic>
      <p:grpSp>
        <p:nvGrpSpPr>
          <p:cNvPr id="42" name="Google Shape;116;p21"/>
          <p:cNvGrpSpPr/>
          <p:nvPr/>
        </p:nvGrpSpPr>
        <p:grpSpPr>
          <a:xfrm>
            <a:off x="0" y="228600"/>
            <a:ext cx="9144000" cy="4686120"/>
            <a:chOff x="0" y="228600"/>
            <a:chExt cx="9144000" cy="4686120"/>
          </a:xfrm>
        </p:grpSpPr>
        <p:cxnSp>
          <p:nvCxnSpPr>
            <p:cNvPr id="43" name="Google Shape;117;p21"/>
            <p:cNvCxnSpPr/>
            <p:nvPr/>
          </p:nvCxnSpPr>
          <p:spPr>
            <a:xfrm>
              <a:off x="838080" y="228600"/>
              <a:ext cx="360" cy="4686480"/>
            </a:xfrm>
            <a:prstGeom prst="straightConnector1">
              <a:avLst/>
            </a:prstGeom>
            <a:ln w="9525">
              <a:solidFill>
                <a:srgbClr val="000000"/>
              </a:solidFill>
              <a:round/>
            </a:ln>
          </p:spPr>
        </p:cxnSp>
        <p:cxnSp>
          <p:nvCxnSpPr>
            <p:cNvPr id="44" name="Google Shape;118;p21"/>
            <p:cNvCxnSpPr/>
            <p:nvPr/>
          </p:nvCxnSpPr>
          <p:spPr>
            <a:xfrm>
              <a:off x="8305560" y="228600"/>
              <a:ext cx="360" cy="4686480"/>
            </a:xfrm>
            <a:prstGeom prst="straightConnector1">
              <a:avLst/>
            </a:prstGeom>
            <a:ln w="9525">
              <a:solidFill>
                <a:srgbClr val="000000"/>
              </a:solidFill>
              <a:round/>
            </a:ln>
          </p:spPr>
        </p:cxnSp>
        <p:cxnSp>
          <p:nvCxnSpPr>
            <p:cNvPr id="45" name="Google Shape;119;p21"/>
            <p:cNvCxnSpPr/>
            <p:nvPr/>
          </p:nvCxnSpPr>
          <p:spPr>
            <a:xfrm>
              <a:off x="0" y="557640"/>
              <a:ext cx="6289200" cy="360"/>
            </a:xfrm>
            <a:prstGeom prst="straightConnector1">
              <a:avLst/>
            </a:prstGeom>
            <a:ln w="9525">
              <a:solidFill>
                <a:srgbClr val="000000"/>
              </a:solidFill>
              <a:round/>
            </a:ln>
          </p:spPr>
        </p:cxnSp>
        <p:cxnSp>
          <p:nvCxnSpPr>
            <p:cNvPr id="46" name="Google Shape;120;p21"/>
            <p:cNvCxnSpPr/>
            <p:nvPr/>
          </p:nvCxnSpPr>
          <p:spPr>
            <a:xfrm>
              <a:off x="7074720" y="4585320"/>
              <a:ext cx="2069640" cy="360"/>
            </a:xfrm>
            <a:prstGeom prst="straightConnector1">
              <a:avLst/>
            </a:prstGeom>
            <a:ln w="9525">
              <a:solidFill>
                <a:srgbClr val="000000"/>
              </a:solidFill>
              <a:round/>
            </a:ln>
          </p:spPr>
        </p:cxnSp>
      </p:grpSp>
      <p:sp>
        <p:nvSpPr>
          <p:cNvPr id="47" name="PlaceHolder 1"/>
          <p:cNvSpPr>
            <a:spLocks noGrp="1"/>
          </p:cNvSpPr>
          <p:nvPr>
            <p:ph type="title"/>
          </p:nvPr>
        </p:nvSpPr>
        <p:spPr>
          <a:xfrm>
            <a:off x="2347920" y="752040"/>
            <a:ext cx="4447800" cy="110772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
        <p:nvSpPr>
          <p:cNvPr id="48" name="Google Shape;123;p21"/>
          <p:cNvSpPr/>
          <p:nvPr/>
        </p:nvSpPr>
        <p:spPr>
          <a:xfrm>
            <a:off x="2099160" y="3495240"/>
            <a:ext cx="4945320" cy="492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100000"/>
              </a:lnSpc>
              <a:spcBef>
                <a:spcPts val="300"/>
              </a:spcBef>
              <a:tabLst>
                <a:tab pos="0" algn="l"/>
              </a:tabLst>
            </a:pPr>
            <a:r>
              <a:rPr lang="en" sz="1000" b="1" u="none" strike="noStrike">
                <a:solidFill>
                  <a:schemeClr val="dk1"/>
                </a:solidFill>
                <a:effectLst/>
                <a:uFillTx/>
                <a:latin typeface="Inter"/>
                <a:ea typeface="Inter"/>
              </a:rPr>
              <a:t>CREDITS:</a:t>
            </a:r>
            <a:r>
              <a:rPr lang="en" sz="1000" b="0" u="none" strike="noStrike">
                <a:solidFill>
                  <a:schemeClr val="dk1"/>
                </a:solidFill>
                <a:effectLst/>
                <a:uFillTx/>
                <a:latin typeface="Inter"/>
                <a:ea typeface="Inter"/>
              </a:rPr>
              <a:t> This presentation template was created by </a:t>
            </a:r>
            <a:r>
              <a:rPr lang="en" sz="1000" b="1" u="sng" strike="noStrike">
                <a:solidFill>
                  <a:schemeClr val="dk1"/>
                </a:solidFill>
                <a:effectLst/>
                <a:uFillTx/>
                <a:latin typeface="Inter"/>
                <a:ea typeface="Inter"/>
                <a:hlinkClick r:id="rId3"/>
              </a:rPr>
              <a:t>Slidesgo</a:t>
            </a:r>
            <a:r>
              <a:rPr lang="en" sz="1000" b="0" u="none" strike="noStrike">
                <a:solidFill>
                  <a:schemeClr val="dk1"/>
                </a:solidFill>
                <a:effectLst/>
                <a:uFillTx/>
                <a:latin typeface="Inter"/>
                <a:ea typeface="Inter"/>
              </a:rPr>
              <a:t>, and includes icons, infographics &amp; images by </a:t>
            </a:r>
            <a:r>
              <a:rPr lang="en" sz="1000" b="1" u="sng" strike="noStrike">
                <a:solidFill>
                  <a:schemeClr val="dk1"/>
                </a:solidFill>
                <a:effectLst/>
                <a:uFillTx/>
                <a:latin typeface="Inter"/>
                <a:ea typeface="Inter"/>
                <a:hlinkClick r:id="rId4"/>
              </a:rPr>
              <a:t>Freepik</a:t>
            </a:r>
            <a:r>
              <a:rPr lang="en" sz="1000" b="0" u="sng" strike="noStrike">
                <a:solidFill>
                  <a:schemeClr val="dk1"/>
                </a:solidFill>
                <a:effectLst/>
                <a:uFillTx/>
                <a:latin typeface="Inter"/>
                <a:ea typeface="Inter"/>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pic>
        <p:nvPicPr>
          <p:cNvPr id="49" name="Google Shape;125;p22"/>
          <p:cNvPicPr/>
          <p:nvPr/>
        </p:nvPicPr>
        <p:blipFill>
          <a:blip r:embed="rId2"/>
          <a:srcRect t="769" b="769"/>
          <a:stretch/>
        </p:blipFill>
        <p:spPr>
          <a:xfrm flipH="1">
            <a:off x="360" y="0"/>
            <a:ext cx="9143640" cy="51433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pic>
        <p:nvPicPr>
          <p:cNvPr id="50" name="Google Shape;127;p23"/>
          <p:cNvPicPr/>
          <p:nvPr/>
        </p:nvPicPr>
        <p:blipFill>
          <a:blip r:embed="rId2"/>
          <a:srcRect t="769" b="769"/>
          <a:stretch/>
        </p:blipFill>
        <p:spPr>
          <a:xfrm flipH="1">
            <a:off x="360" y="0"/>
            <a:ext cx="9143640" cy="5143320"/>
          </a:xfrm>
          <a:prstGeom prst="rect">
            <a:avLst/>
          </a:prstGeom>
          <a:noFill/>
          <a:ln w="0">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pic>
        <p:nvPicPr>
          <p:cNvPr id="51" name="Google Shape;17;p4"/>
          <p:cNvPicPr/>
          <p:nvPr/>
        </p:nvPicPr>
        <p:blipFill>
          <a:blip r:embed="rId2"/>
          <a:srcRect t="769" b="769"/>
          <a:stretch/>
        </p:blipFill>
        <p:spPr>
          <a:xfrm rot="10800000" flipH="1">
            <a:off x="0" y="0"/>
            <a:ext cx="9143640" cy="5143320"/>
          </a:xfrm>
          <a:prstGeom prst="rect">
            <a:avLst/>
          </a:prstGeom>
          <a:noFill/>
          <a:ln w="0">
            <a:noFill/>
          </a:ln>
        </p:spPr>
      </p:pic>
      <p:cxnSp>
        <p:nvCxnSpPr>
          <p:cNvPr id="52" name="Google Shape;18;p4"/>
          <p:cNvCxnSpPr/>
          <p:nvPr/>
        </p:nvCxnSpPr>
        <p:spPr>
          <a:xfrm>
            <a:off x="114120" y="228600"/>
            <a:ext cx="360" cy="4686480"/>
          </a:xfrm>
          <a:prstGeom prst="straightConnector1">
            <a:avLst/>
          </a:prstGeom>
          <a:ln w="9525">
            <a:solidFill>
              <a:srgbClr val="000000"/>
            </a:solidFill>
            <a:round/>
          </a:ln>
        </p:spPr>
      </p:cxnSp>
      <p:sp>
        <p:nvSpPr>
          <p:cNvPr id="5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4" name="PlaceHolder 2"/>
          <p:cNvSpPr>
            <a:spLocks noGrp="1"/>
          </p:cNvSpPr>
          <p:nvPr>
            <p:ph type="body"/>
          </p:nvPr>
        </p:nvSpPr>
        <p:spPr>
          <a:xfrm>
            <a:off x="720000" y="121572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pic>
        <p:nvPicPr>
          <p:cNvPr id="55" name="Google Shape;22;p5"/>
          <p:cNvPicPr/>
          <p:nvPr/>
        </p:nvPicPr>
        <p:blipFill>
          <a:blip r:embed="rId2"/>
          <a:srcRect t="769" b="769"/>
          <a:stretch/>
        </p:blipFill>
        <p:spPr>
          <a:xfrm rot="10800000">
            <a:off x="360" y="0"/>
            <a:ext cx="9143640" cy="5143320"/>
          </a:xfrm>
          <a:prstGeom prst="rect">
            <a:avLst/>
          </a:prstGeom>
          <a:noFill/>
          <a:ln w="0">
            <a:noFill/>
          </a:ln>
        </p:spPr>
      </p:pic>
      <p:cxnSp>
        <p:nvCxnSpPr>
          <p:cNvPr id="56" name="Google Shape;23;p5"/>
          <p:cNvCxnSpPr/>
          <p:nvPr/>
        </p:nvCxnSpPr>
        <p:spPr>
          <a:xfrm>
            <a:off x="9029520" y="228600"/>
            <a:ext cx="360" cy="4686480"/>
          </a:xfrm>
          <a:prstGeom prst="straightConnector1">
            <a:avLst/>
          </a:prstGeom>
          <a:ln w="9525">
            <a:solidFill>
              <a:srgbClr val="000000"/>
            </a:solidFill>
            <a:round/>
          </a:ln>
        </p:spPr>
      </p:cxnSp>
      <p:sp>
        <p:nvSpPr>
          <p:cNvPr id="57" name="PlaceHolder 1"/>
          <p:cNvSpPr>
            <a:spLocks noGrp="1"/>
          </p:cNvSpPr>
          <p:nvPr>
            <p:ph type="title"/>
          </p:nvPr>
        </p:nvSpPr>
        <p:spPr>
          <a:xfrm>
            <a:off x="228600" y="3929760"/>
            <a:ext cx="2777040" cy="9849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pic>
        <p:nvPicPr>
          <p:cNvPr id="58" name="Google Shape;30;p6"/>
          <p:cNvPicPr/>
          <p:nvPr/>
        </p:nvPicPr>
        <p:blipFill>
          <a:blip r:embed="rId2"/>
          <a:srcRect t="769" b="769"/>
          <a:stretch/>
        </p:blipFill>
        <p:spPr>
          <a:xfrm rot="10800000" flipH="1">
            <a:off x="0" y="0"/>
            <a:ext cx="9143640" cy="5143320"/>
          </a:xfrm>
          <a:prstGeom prst="rect">
            <a:avLst/>
          </a:prstGeom>
          <a:noFill/>
          <a:ln w="0">
            <a:noFill/>
          </a:ln>
        </p:spPr>
      </p:pic>
      <p:cxnSp>
        <p:nvCxnSpPr>
          <p:cNvPr id="59" name="Google Shape;31;p6"/>
          <p:cNvCxnSpPr/>
          <p:nvPr/>
        </p:nvCxnSpPr>
        <p:spPr>
          <a:xfrm>
            <a:off x="114120" y="228600"/>
            <a:ext cx="360" cy="4686480"/>
          </a:xfrm>
          <a:prstGeom prst="straightConnector1">
            <a:avLst/>
          </a:prstGeom>
          <a:ln w="9525">
            <a:solidFill>
              <a:srgbClr val="000000"/>
            </a:solidFill>
            <a:round/>
          </a:ln>
        </p:spPr>
      </p:cxnSp>
      <p:sp>
        <p:nvSpPr>
          <p:cNvPr id="60"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pic>
        <p:nvPicPr>
          <p:cNvPr id="61" name="Google Shape;34;p7"/>
          <p:cNvPicPr/>
          <p:nvPr/>
        </p:nvPicPr>
        <p:blipFill>
          <a:blip r:embed="rId2"/>
          <a:srcRect t="769" b="769"/>
          <a:stretch/>
        </p:blipFill>
        <p:spPr>
          <a:xfrm flipH="1">
            <a:off x="360" y="0"/>
            <a:ext cx="9143640" cy="5143320"/>
          </a:xfrm>
          <a:prstGeom prst="rect">
            <a:avLst/>
          </a:prstGeom>
          <a:noFill/>
          <a:ln w="0">
            <a:noFill/>
          </a:ln>
        </p:spPr>
      </p:pic>
      <p:cxnSp>
        <p:nvCxnSpPr>
          <p:cNvPr id="62" name="Google Shape;35;p7"/>
          <p:cNvCxnSpPr/>
          <p:nvPr/>
        </p:nvCxnSpPr>
        <p:spPr>
          <a:xfrm>
            <a:off x="9029520" y="228600"/>
            <a:ext cx="360" cy="4686480"/>
          </a:xfrm>
          <a:prstGeom prst="straightConnector1">
            <a:avLst/>
          </a:prstGeom>
          <a:ln w="9525">
            <a:solidFill>
              <a:srgbClr val="000000"/>
            </a:solidFill>
            <a:round/>
          </a:ln>
        </p:spPr>
      </p:cxnSp>
      <p:sp>
        <p:nvSpPr>
          <p:cNvPr id="63" name="PlaceHolder 1"/>
          <p:cNvSpPr>
            <a:spLocks noGrp="1"/>
          </p:cNvSpPr>
          <p:nvPr>
            <p:ph type="title"/>
          </p:nvPr>
        </p:nvSpPr>
        <p:spPr>
          <a:xfrm>
            <a:off x="720000" y="444960"/>
            <a:ext cx="476352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pic>
        <p:nvPicPr>
          <p:cNvPr id="3" name="Google Shape;49;p11"/>
          <p:cNvPicPr/>
          <p:nvPr/>
        </p:nvPicPr>
        <p:blipFill>
          <a:blip r:embed="rId2"/>
          <a:srcRect t="641" b="641"/>
          <a:stretch/>
        </p:blipFill>
        <p:spPr>
          <a:xfrm rot="10800000" flipH="1">
            <a:off x="0" y="0"/>
            <a:ext cx="9143640" cy="5143320"/>
          </a:xfrm>
          <a:prstGeom prst="rect">
            <a:avLst/>
          </a:prstGeom>
          <a:noFill/>
          <a:ln w="0">
            <a:noFill/>
          </a:ln>
        </p:spPr>
      </p:pic>
      <p:sp>
        <p:nvSpPr>
          <p:cNvPr id="4" name="PlaceHolder 1"/>
          <p:cNvSpPr>
            <a:spLocks noGrp="1"/>
          </p:cNvSpPr>
          <p:nvPr>
            <p:ph type="title"/>
          </p:nvPr>
        </p:nvSpPr>
        <p:spPr>
          <a:xfrm>
            <a:off x="1284120" y="1802160"/>
            <a:ext cx="6575760" cy="1107720"/>
          </a:xfrm>
          <a:prstGeom prst="rect">
            <a:avLst/>
          </a:prstGeom>
          <a:noFill/>
          <a:ln w="0">
            <a:noFill/>
          </a:ln>
        </p:spPr>
        <p:txBody>
          <a:bodyPr lIns="91440" tIns="91440" rIns="91440" bIns="91440" anchor="b">
            <a:noAutofit/>
          </a:bodyPr>
          <a:lstStyle/>
          <a:p>
            <a:pPr indent="0" algn="ctr">
              <a:lnSpc>
                <a:spcPct val="100000"/>
              </a:lnSpc>
              <a:buNone/>
            </a:pPr>
            <a:r>
              <a:rPr lang="fr-FR" sz="6000" b="1" u="none" strike="noStrike">
                <a:solidFill>
                  <a:schemeClr val="dk1"/>
                </a:solidFill>
                <a:effectLst/>
                <a:uFillTx/>
                <a:latin typeface="Space Grotesk"/>
                <a:ea typeface="Space Grotesk"/>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pic>
        <p:nvPicPr>
          <p:cNvPr id="64" name="Google Shape;39;p8"/>
          <p:cNvPicPr/>
          <p:nvPr/>
        </p:nvPicPr>
        <p:blipFill>
          <a:blip r:embed="rId2"/>
          <a:srcRect t="641" b="641"/>
          <a:stretch/>
        </p:blipFill>
        <p:spPr>
          <a:xfrm>
            <a:off x="0" y="0"/>
            <a:ext cx="9143640" cy="5143320"/>
          </a:xfrm>
          <a:prstGeom prst="rect">
            <a:avLst/>
          </a:prstGeom>
          <a:noFill/>
          <a:ln w="0">
            <a:noFill/>
          </a:ln>
        </p:spPr>
      </p:pic>
      <p:sp>
        <p:nvSpPr>
          <p:cNvPr id="65"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pic>
        <p:nvPicPr>
          <p:cNvPr id="66" name="Google Shape;42;p9"/>
          <p:cNvPicPr/>
          <p:nvPr/>
        </p:nvPicPr>
        <p:blipFill>
          <a:blip r:embed="rId2"/>
          <a:srcRect t="641" b="641"/>
          <a:stretch/>
        </p:blipFill>
        <p:spPr>
          <a:xfrm flipH="1">
            <a:off x="360" y="0"/>
            <a:ext cx="9143640" cy="5143320"/>
          </a:xfrm>
          <a:prstGeom prst="rect">
            <a:avLst/>
          </a:prstGeom>
          <a:noFill/>
          <a:ln w="0">
            <a:noFill/>
          </a:ln>
        </p:spPr>
      </p:pic>
      <p:sp>
        <p:nvSpPr>
          <p:cNvPr id="67"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
        <p:nvSpPr>
          <p:cNvPr id="6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9" name="PlaceHolder 2"/>
          <p:cNvSpPr>
            <a:spLocks noGrp="1"/>
          </p:cNvSpPr>
          <p:nvPr>
            <p:ph type="title"/>
          </p:nvPr>
        </p:nvSpPr>
        <p:spPr>
          <a:xfrm>
            <a:off x="720000" y="4014360"/>
            <a:ext cx="7703640" cy="572400"/>
          </a:xfrm>
          <a:prstGeom prst="rect">
            <a:avLst/>
          </a:prstGeom>
          <a:solidFill>
            <a:schemeClr val="lt2"/>
          </a:solidFill>
          <a:ln w="0">
            <a:noFill/>
          </a:ln>
        </p:spPr>
        <p:txBody>
          <a:bodyPr lIns="91440" tIns="91440" rIns="91440" bIns="91440" anchor="t">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70" name="Google Shape;133;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1"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72" name="Google Shape;136;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3"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74"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pic>
        <p:nvPicPr>
          <p:cNvPr id="5" name="Google Shape;54;p13"/>
          <p:cNvPicPr/>
          <p:nvPr/>
        </p:nvPicPr>
        <p:blipFill>
          <a:blip r:embed="rId2"/>
          <a:srcRect t="769" b="769"/>
          <a:stretch/>
        </p:blipFill>
        <p:spPr>
          <a:xfrm>
            <a:off x="0" y="0"/>
            <a:ext cx="9143640" cy="5143320"/>
          </a:xfrm>
          <a:prstGeom prst="rect">
            <a:avLst/>
          </a:prstGeom>
          <a:noFill/>
          <a:ln w="0">
            <a:noFill/>
          </a:ln>
        </p:spPr>
      </p:pic>
      <p:cxnSp>
        <p:nvCxnSpPr>
          <p:cNvPr id="6" name="Google Shape;55;p13"/>
          <p:cNvCxnSpPr/>
          <p:nvPr/>
        </p:nvCxnSpPr>
        <p:spPr>
          <a:xfrm>
            <a:off x="9029520" y="228600"/>
            <a:ext cx="360" cy="4686480"/>
          </a:xfrm>
          <a:prstGeom prst="straightConnector1">
            <a:avLst/>
          </a:prstGeom>
          <a:ln w="9525">
            <a:solidFill>
              <a:srgbClr val="000000"/>
            </a:solidFill>
            <a:round/>
          </a:ln>
        </p:spPr>
      </p:cxnSp>
      <p:sp>
        <p:nvSpPr>
          <p:cNvPr id="7" name="PlaceHolder 1"/>
          <p:cNvSpPr>
            <a:spLocks noGrp="1"/>
          </p:cNvSpPr>
          <p:nvPr>
            <p:ph type="title"/>
          </p:nvPr>
        </p:nvSpPr>
        <p:spPr>
          <a:xfrm>
            <a:off x="5627160" y="228600"/>
            <a:ext cx="3287880" cy="9849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8" name="PlaceHolder 2"/>
          <p:cNvSpPr>
            <a:spLocks noGrp="1"/>
          </p:cNvSpPr>
          <p:nvPr>
            <p:ph type="title"/>
          </p:nvPr>
        </p:nvSpPr>
        <p:spPr>
          <a:xfrm>
            <a:off x="228600" y="1251720"/>
            <a:ext cx="734400" cy="399960"/>
          </a:xfrm>
          <a:prstGeom prst="rect">
            <a:avLst/>
          </a:prstGeom>
          <a:noFill/>
          <a:ln w="0">
            <a:noFill/>
          </a:ln>
        </p:spPr>
        <p:txBody>
          <a:bodyPr lIns="91440" tIns="91440" rIns="91440" bIns="91440" anchor="b">
            <a:noAutofit/>
          </a:bodyPr>
          <a:lstStyle/>
          <a:p>
            <a:pPr indent="0">
              <a:lnSpc>
                <a:spcPct val="100000"/>
              </a:lnSpc>
              <a:buNone/>
            </a:pPr>
            <a:r>
              <a:rPr lang="fr-FR" sz="1400" b="1" u="none" strike="noStrike">
                <a:solidFill>
                  <a:schemeClr val="dk1"/>
                </a:solidFill>
                <a:effectLst/>
                <a:uFillTx/>
                <a:latin typeface="Space Grotesk"/>
                <a:ea typeface="Space Grotesk"/>
              </a:rPr>
              <a:t>xx%</a:t>
            </a:r>
            <a:endParaRPr lang="fr-FR" sz="1400" b="0" u="none" strike="noStrike">
              <a:solidFill>
                <a:schemeClr val="dk1"/>
              </a:solidFill>
              <a:effectLst/>
              <a:uFillTx/>
              <a:latin typeface="Arial"/>
            </a:endParaRPr>
          </a:p>
        </p:txBody>
      </p:sp>
      <p:sp>
        <p:nvSpPr>
          <p:cNvPr id="9" name="PlaceHolder 3"/>
          <p:cNvSpPr>
            <a:spLocks noGrp="1"/>
          </p:cNvSpPr>
          <p:nvPr>
            <p:ph type="title"/>
          </p:nvPr>
        </p:nvSpPr>
        <p:spPr>
          <a:xfrm>
            <a:off x="228600" y="2563920"/>
            <a:ext cx="734400" cy="399960"/>
          </a:xfrm>
          <a:prstGeom prst="rect">
            <a:avLst/>
          </a:prstGeom>
          <a:noFill/>
          <a:ln w="0">
            <a:noFill/>
          </a:ln>
        </p:spPr>
        <p:txBody>
          <a:bodyPr lIns="91440" tIns="91440" rIns="91440" bIns="91440" anchor="b">
            <a:noAutofit/>
          </a:bodyPr>
          <a:lstStyle/>
          <a:p>
            <a:pPr indent="0">
              <a:lnSpc>
                <a:spcPct val="100000"/>
              </a:lnSpc>
              <a:buNone/>
            </a:pPr>
            <a:r>
              <a:rPr lang="fr-FR" sz="1400" b="1" u="none" strike="noStrike">
                <a:solidFill>
                  <a:schemeClr val="dk1"/>
                </a:solidFill>
                <a:effectLst/>
                <a:uFillTx/>
                <a:latin typeface="Space Grotesk"/>
                <a:ea typeface="Space Grotesk"/>
              </a:rPr>
              <a:t>xx%</a:t>
            </a:r>
            <a:endParaRPr lang="fr-FR" sz="1400" b="0" u="none" strike="noStrike">
              <a:solidFill>
                <a:schemeClr val="dk1"/>
              </a:solidFill>
              <a:effectLst/>
              <a:uFillTx/>
              <a:latin typeface="Arial"/>
            </a:endParaRPr>
          </a:p>
        </p:txBody>
      </p:sp>
      <p:sp>
        <p:nvSpPr>
          <p:cNvPr id="10" name="PlaceHolder 4"/>
          <p:cNvSpPr>
            <a:spLocks noGrp="1"/>
          </p:cNvSpPr>
          <p:nvPr>
            <p:ph type="title"/>
          </p:nvPr>
        </p:nvSpPr>
        <p:spPr>
          <a:xfrm>
            <a:off x="2927880" y="1251720"/>
            <a:ext cx="734400" cy="399960"/>
          </a:xfrm>
          <a:prstGeom prst="rect">
            <a:avLst/>
          </a:prstGeom>
          <a:noFill/>
          <a:ln w="0">
            <a:noFill/>
          </a:ln>
        </p:spPr>
        <p:txBody>
          <a:bodyPr lIns="91440" tIns="91440" rIns="91440" bIns="91440" anchor="b">
            <a:noAutofit/>
          </a:bodyPr>
          <a:lstStyle/>
          <a:p>
            <a:pPr indent="0">
              <a:lnSpc>
                <a:spcPct val="100000"/>
              </a:lnSpc>
              <a:buNone/>
            </a:pPr>
            <a:r>
              <a:rPr lang="fr-FR" sz="1400" b="1" u="none" strike="noStrike">
                <a:solidFill>
                  <a:schemeClr val="dk1"/>
                </a:solidFill>
                <a:effectLst/>
                <a:uFillTx/>
                <a:latin typeface="Space Grotesk"/>
                <a:ea typeface="Space Grotesk"/>
              </a:rPr>
              <a:t>xx%</a:t>
            </a:r>
            <a:endParaRPr lang="fr-FR" sz="1400" b="0" u="none" strike="noStrike">
              <a:solidFill>
                <a:schemeClr val="dk1"/>
              </a:solidFill>
              <a:effectLst/>
              <a:uFillTx/>
              <a:latin typeface="Arial"/>
            </a:endParaRPr>
          </a:p>
        </p:txBody>
      </p:sp>
      <p:sp>
        <p:nvSpPr>
          <p:cNvPr id="11" name="PlaceHolder 5"/>
          <p:cNvSpPr>
            <a:spLocks noGrp="1"/>
          </p:cNvSpPr>
          <p:nvPr>
            <p:ph type="title"/>
          </p:nvPr>
        </p:nvSpPr>
        <p:spPr>
          <a:xfrm>
            <a:off x="2927880" y="2563920"/>
            <a:ext cx="734400" cy="399960"/>
          </a:xfrm>
          <a:prstGeom prst="rect">
            <a:avLst/>
          </a:prstGeom>
          <a:noFill/>
          <a:ln w="0">
            <a:noFill/>
          </a:ln>
        </p:spPr>
        <p:txBody>
          <a:bodyPr lIns="91440" tIns="91440" rIns="91440" bIns="91440" anchor="b">
            <a:noAutofit/>
          </a:bodyPr>
          <a:lstStyle/>
          <a:p>
            <a:pPr indent="0">
              <a:lnSpc>
                <a:spcPct val="100000"/>
              </a:lnSpc>
              <a:buNone/>
            </a:pPr>
            <a:r>
              <a:rPr lang="fr-FR" sz="1400" b="1" u="none" strike="noStrike">
                <a:solidFill>
                  <a:schemeClr val="dk1"/>
                </a:solidFill>
                <a:effectLst/>
                <a:uFillTx/>
                <a:latin typeface="Space Grotesk"/>
                <a:ea typeface="Space Grotesk"/>
              </a:rPr>
              <a:t>xx%</a:t>
            </a:r>
            <a:endParaRPr lang="fr-FR" sz="1400" b="0" u="none" strike="noStrike">
              <a:solidFill>
                <a:schemeClr val="dk1"/>
              </a:solidFill>
              <a:effectLst/>
              <a:uFillTx/>
              <a:latin typeface="Arial"/>
            </a:endParaRPr>
          </a:p>
        </p:txBody>
      </p:sp>
      <p:sp>
        <p:nvSpPr>
          <p:cNvPr id="12" name="PlaceHolder 6"/>
          <p:cNvSpPr>
            <a:spLocks noGrp="1"/>
          </p:cNvSpPr>
          <p:nvPr>
            <p:ph type="title"/>
          </p:nvPr>
        </p:nvSpPr>
        <p:spPr>
          <a:xfrm>
            <a:off x="228600" y="3875760"/>
            <a:ext cx="734400" cy="399960"/>
          </a:xfrm>
          <a:prstGeom prst="rect">
            <a:avLst/>
          </a:prstGeom>
          <a:noFill/>
          <a:ln w="0">
            <a:noFill/>
          </a:ln>
        </p:spPr>
        <p:txBody>
          <a:bodyPr lIns="91440" tIns="91440" rIns="91440" bIns="91440" anchor="b">
            <a:noAutofit/>
          </a:bodyPr>
          <a:lstStyle/>
          <a:p>
            <a:pPr indent="0">
              <a:lnSpc>
                <a:spcPct val="100000"/>
              </a:lnSpc>
              <a:buNone/>
            </a:pPr>
            <a:r>
              <a:rPr lang="fr-FR" sz="1400" b="1" u="none" strike="noStrike">
                <a:solidFill>
                  <a:schemeClr val="dk1"/>
                </a:solidFill>
                <a:effectLst/>
                <a:uFillTx/>
                <a:latin typeface="Space Grotesk"/>
                <a:ea typeface="Space Grotesk"/>
              </a:rPr>
              <a:t>xx%</a:t>
            </a:r>
            <a:endParaRPr lang="fr-FR" sz="1400" b="0" u="none" strike="noStrike">
              <a:solidFill>
                <a:schemeClr val="dk1"/>
              </a:solidFill>
              <a:effectLst/>
              <a:uFillTx/>
              <a:latin typeface="Arial"/>
            </a:endParaRPr>
          </a:p>
        </p:txBody>
      </p:sp>
      <p:sp>
        <p:nvSpPr>
          <p:cNvPr id="13" name="PlaceHolder 7"/>
          <p:cNvSpPr>
            <a:spLocks noGrp="1"/>
          </p:cNvSpPr>
          <p:nvPr>
            <p:ph type="title"/>
          </p:nvPr>
        </p:nvSpPr>
        <p:spPr>
          <a:xfrm>
            <a:off x="2927880" y="3875760"/>
            <a:ext cx="734400" cy="399960"/>
          </a:xfrm>
          <a:prstGeom prst="rect">
            <a:avLst/>
          </a:prstGeom>
          <a:noFill/>
          <a:ln w="0">
            <a:noFill/>
          </a:ln>
        </p:spPr>
        <p:txBody>
          <a:bodyPr lIns="91440" tIns="91440" rIns="91440" bIns="91440" anchor="b">
            <a:noAutofit/>
          </a:bodyPr>
          <a:lstStyle/>
          <a:p>
            <a:pPr indent="0">
              <a:lnSpc>
                <a:spcPct val="100000"/>
              </a:lnSpc>
              <a:buNone/>
            </a:pPr>
            <a:r>
              <a:rPr lang="fr-FR" sz="1400" b="1" u="none" strike="noStrike">
                <a:solidFill>
                  <a:schemeClr val="dk1"/>
                </a:solidFill>
                <a:effectLst/>
                <a:uFillTx/>
                <a:latin typeface="Space Grotesk"/>
                <a:ea typeface="Space Grotesk"/>
              </a:rPr>
              <a:t>xx%</a:t>
            </a:r>
            <a:endParaRPr lang="fr-FR" sz="1400" b="0" u="none" strike="noStrike">
              <a:solidFill>
                <a:schemeClr val="dk1"/>
              </a:solidFill>
              <a:effectLst/>
              <a:uFillTx/>
              <a:latin typeface="Arial"/>
            </a:endParaRPr>
          </a:p>
        </p:txBody>
      </p:sp>
      <p:sp>
        <p:nvSpPr>
          <p:cNvPr id="14" name="PlaceHolder 8"/>
          <p:cNvSpPr>
            <a:spLocks noGrp="1"/>
          </p:cNvSpPr>
          <p:nvPr>
            <p:ph type="body"/>
          </p:nvPr>
        </p:nvSpPr>
        <p:spPr>
          <a:xfrm>
            <a:off x="5627520" y="3236400"/>
            <a:ext cx="3516480" cy="1906920"/>
          </a:xfrm>
          <a:prstGeom prst="rect">
            <a:avLst/>
          </a:prstGeom>
          <a:noFill/>
          <a:ln w="0">
            <a:noFill/>
          </a:ln>
        </p:spPr>
        <p:txBody>
          <a:bodyPr lIns="90000" tIns="45000" rIns="90000" bIns="45000" anchor="t">
            <a:normAutofit fontScale="62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pic>
        <p:nvPicPr>
          <p:cNvPr id="15" name="Google Shape;71;p14"/>
          <p:cNvPicPr/>
          <p:nvPr/>
        </p:nvPicPr>
        <p:blipFill>
          <a:blip r:embed="rId2"/>
          <a:srcRect t="769" b="769"/>
          <a:stretch/>
        </p:blipFill>
        <p:spPr>
          <a:xfrm>
            <a:off x="0" y="0"/>
            <a:ext cx="9143640" cy="5143320"/>
          </a:xfrm>
          <a:prstGeom prst="rect">
            <a:avLst/>
          </a:prstGeom>
          <a:noFill/>
          <a:ln w="0">
            <a:noFill/>
          </a:ln>
        </p:spPr>
      </p:pic>
      <p:cxnSp>
        <p:nvCxnSpPr>
          <p:cNvPr id="16" name="Google Shape;72;p14"/>
          <p:cNvCxnSpPr/>
          <p:nvPr/>
        </p:nvCxnSpPr>
        <p:spPr>
          <a:xfrm>
            <a:off x="114120" y="228600"/>
            <a:ext cx="360" cy="4686480"/>
          </a:xfrm>
          <a:prstGeom prst="straightConnector1">
            <a:avLst/>
          </a:prstGeom>
          <a:ln w="9525">
            <a:solidFill>
              <a:srgbClr val="000000"/>
            </a:solidFill>
            <a:round/>
          </a:ln>
        </p:spPr>
      </p:cxnSp>
      <p:sp>
        <p:nvSpPr>
          <p:cNvPr id="17"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pic>
        <p:nvPicPr>
          <p:cNvPr id="18" name="Google Shape;75;p15"/>
          <p:cNvPicPr/>
          <p:nvPr/>
        </p:nvPicPr>
        <p:blipFill>
          <a:blip r:embed="rId2"/>
          <a:srcRect t="769" b="769"/>
          <a:stretch/>
        </p:blipFill>
        <p:spPr>
          <a:xfrm rot="10800000">
            <a:off x="360" y="0"/>
            <a:ext cx="9143640" cy="5143320"/>
          </a:xfrm>
          <a:prstGeom prst="rect">
            <a:avLst/>
          </a:prstGeom>
          <a:noFill/>
          <a:ln w="0">
            <a:noFill/>
          </a:ln>
        </p:spPr>
      </p:pic>
      <p:cxnSp>
        <p:nvCxnSpPr>
          <p:cNvPr id="19" name="Google Shape;76;p15"/>
          <p:cNvCxnSpPr/>
          <p:nvPr/>
        </p:nvCxnSpPr>
        <p:spPr>
          <a:xfrm>
            <a:off x="9029520" y="228600"/>
            <a:ext cx="360" cy="4686480"/>
          </a:xfrm>
          <a:prstGeom prst="straightConnector1">
            <a:avLst/>
          </a:prstGeom>
          <a:ln w="9525">
            <a:solidFill>
              <a:srgbClr val="000000"/>
            </a:solidFill>
            <a:round/>
          </a:ln>
        </p:spPr>
      </p:cxnSp>
      <p:sp>
        <p:nvSpPr>
          <p:cNvPr id="20" name="PlaceHolder 1"/>
          <p:cNvSpPr>
            <a:spLocks noGrp="1"/>
          </p:cNvSpPr>
          <p:nvPr>
            <p:ph type="title"/>
          </p:nvPr>
        </p:nvSpPr>
        <p:spPr>
          <a:xfrm>
            <a:off x="228600" y="228600"/>
            <a:ext cx="3554640" cy="9849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_1_1">
    <p:spTree>
      <p:nvGrpSpPr>
        <p:cNvPr id="1" name=""/>
        <p:cNvGrpSpPr/>
        <p:nvPr/>
      </p:nvGrpSpPr>
      <p:grpSpPr>
        <a:xfrm>
          <a:off x="0" y="0"/>
          <a:ext cx="0" cy="0"/>
          <a:chOff x="0" y="0"/>
          <a:chExt cx="0" cy="0"/>
        </a:xfrm>
      </p:grpSpPr>
      <p:pic>
        <p:nvPicPr>
          <p:cNvPr id="21" name="Google Shape;79;p16"/>
          <p:cNvPicPr/>
          <p:nvPr/>
        </p:nvPicPr>
        <p:blipFill>
          <a:blip r:embed="rId2"/>
          <a:srcRect t="769" b="769"/>
          <a:stretch/>
        </p:blipFill>
        <p:spPr>
          <a:xfrm>
            <a:off x="0" y="0"/>
            <a:ext cx="9143640" cy="5143320"/>
          </a:xfrm>
          <a:prstGeom prst="rect">
            <a:avLst/>
          </a:prstGeom>
          <a:noFill/>
          <a:ln w="0">
            <a:noFill/>
          </a:ln>
        </p:spPr>
      </p:pic>
      <p:cxnSp>
        <p:nvCxnSpPr>
          <p:cNvPr id="22" name="Google Shape;80;p16"/>
          <p:cNvCxnSpPr/>
          <p:nvPr/>
        </p:nvCxnSpPr>
        <p:spPr>
          <a:xfrm>
            <a:off x="9029520" y="228600"/>
            <a:ext cx="360" cy="4686480"/>
          </a:xfrm>
          <a:prstGeom prst="straightConnector1">
            <a:avLst/>
          </a:prstGeom>
          <a:ln w="9525">
            <a:solidFill>
              <a:srgbClr val="000000"/>
            </a:solidFill>
            <a:round/>
          </a:ln>
        </p:spPr>
      </p:cxnSp>
      <p:sp>
        <p:nvSpPr>
          <p:cNvPr id="23" name="PlaceHolder 1"/>
          <p:cNvSpPr>
            <a:spLocks noGrp="1"/>
          </p:cNvSpPr>
          <p:nvPr>
            <p:ph type="title"/>
          </p:nvPr>
        </p:nvSpPr>
        <p:spPr>
          <a:xfrm>
            <a:off x="228600" y="434232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pic>
        <p:nvPicPr>
          <p:cNvPr id="24" name="Google Shape;83;p17"/>
          <p:cNvPicPr/>
          <p:nvPr/>
        </p:nvPicPr>
        <p:blipFill>
          <a:blip r:embed="rId2"/>
          <a:srcRect l="5732" t="643" r="10434" b="16811"/>
          <a:stretch/>
        </p:blipFill>
        <p:spPr>
          <a:xfrm flipH="1">
            <a:off x="360" y="0"/>
            <a:ext cx="9143640" cy="5143320"/>
          </a:xfrm>
          <a:prstGeom prst="rect">
            <a:avLst/>
          </a:prstGeom>
          <a:noFill/>
          <a:ln w="0">
            <a:noFill/>
          </a:ln>
        </p:spPr>
      </p:pic>
      <p:sp>
        <p:nvSpPr>
          <p:cNvPr id="25" name="PlaceHolder 1"/>
          <p:cNvSpPr>
            <a:spLocks noGrp="1"/>
          </p:cNvSpPr>
          <p:nvPr>
            <p:ph type="title"/>
          </p:nvPr>
        </p:nvSpPr>
        <p:spPr>
          <a:xfrm>
            <a:off x="1424520" y="680400"/>
            <a:ext cx="6294600" cy="182952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2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pic>
        <p:nvPicPr>
          <p:cNvPr id="27" name="Google Shape;87;p18"/>
          <p:cNvPicPr/>
          <p:nvPr/>
        </p:nvPicPr>
        <p:blipFill>
          <a:blip r:embed="rId2"/>
          <a:srcRect t="769" b="769"/>
          <a:stretch/>
        </p:blipFill>
        <p:spPr>
          <a:xfrm rot="10800000" flipH="1">
            <a:off x="0" y="0"/>
            <a:ext cx="9143640" cy="5143320"/>
          </a:xfrm>
          <a:prstGeom prst="rect">
            <a:avLst/>
          </a:prstGeom>
          <a:noFill/>
          <a:ln w="0">
            <a:noFill/>
          </a:ln>
        </p:spPr>
      </p:pic>
      <p:cxnSp>
        <p:nvCxnSpPr>
          <p:cNvPr id="28" name="Google Shape;88;p18"/>
          <p:cNvCxnSpPr/>
          <p:nvPr/>
        </p:nvCxnSpPr>
        <p:spPr>
          <a:xfrm>
            <a:off x="114120" y="228600"/>
            <a:ext cx="360" cy="4686480"/>
          </a:xfrm>
          <a:prstGeom prst="straightConnector1">
            <a:avLst/>
          </a:prstGeom>
          <a:ln w="9525">
            <a:solidFill>
              <a:srgbClr val="000000"/>
            </a:solidFill>
            <a:round/>
          </a:ln>
        </p:spPr>
      </p:cxnSp>
      <p:sp>
        <p:nvSpPr>
          <p:cNvPr id="29" name="PlaceHolder 1"/>
          <p:cNvSpPr>
            <a:spLocks noGrp="1"/>
          </p:cNvSpPr>
          <p:nvPr>
            <p:ph type="title"/>
          </p:nvPr>
        </p:nvSpPr>
        <p:spPr>
          <a:xfrm>
            <a:off x="228600" y="2631600"/>
            <a:ext cx="7009200" cy="5846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30" name="PlaceHolder 2"/>
          <p:cNvSpPr>
            <a:spLocks noGrp="1"/>
          </p:cNvSpPr>
          <p:nvPr>
            <p:ph type="body"/>
          </p:nvPr>
        </p:nvSpPr>
        <p:spPr>
          <a:xfrm>
            <a:off x="4883040" y="0"/>
            <a:ext cx="4279680" cy="2299320"/>
          </a:xfrm>
          <a:prstGeom prst="rect">
            <a:avLst/>
          </a:prstGeom>
          <a:noFill/>
          <a:ln w="0">
            <a:noFill/>
          </a:ln>
        </p:spPr>
        <p:txBody>
          <a:bodyPr lIns="90000" tIns="45000" rIns="90000" bIns="45000" anchor="t">
            <a:normAutofit fontScale="92500"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oogle Shape;143;p28"/>
          <p:cNvGrpSpPr/>
          <p:nvPr/>
        </p:nvGrpSpPr>
        <p:grpSpPr>
          <a:xfrm>
            <a:off x="0" y="228600"/>
            <a:ext cx="9144000" cy="4686120"/>
            <a:chOff x="0" y="228600"/>
            <a:chExt cx="9144000" cy="4686120"/>
          </a:xfrm>
        </p:grpSpPr>
        <p:cxnSp>
          <p:nvCxnSpPr>
            <p:cNvPr id="76" name="Google Shape;144;p28"/>
            <p:cNvCxnSpPr/>
            <p:nvPr/>
          </p:nvCxnSpPr>
          <p:spPr>
            <a:xfrm>
              <a:off x="838080" y="228600"/>
              <a:ext cx="360" cy="4686480"/>
            </a:xfrm>
            <a:prstGeom prst="straightConnector1">
              <a:avLst/>
            </a:prstGeom>
            <a:ln w="9525">
              <a:solidFill>
                <a:srgbClr val="000000"/>
              </a:solidFill>
              <a:round/>
            </a:ln>
          </p:spPr>
        </p:cxnSp>
        <p:cxnSp>
          <p:nvCxnSpPr>
            <p:cNvPr id="77" name="Google Shape;145;p28"/>
            <p:cNvCxnSpPr/>
            <p:nvPr/>
          </p:nvCxnSpPr>
          <p:spPr>
            <a:xfrm>
              <a:off x="8305560" y="228600"/>
              <a:ext cx="360" cy="4686480"/>
            </a:xfrm>
            <a:prstGeom prst="straightConnector1">
              <a:avLst/>
            </a:prstGeom>
            <a:ln w="9525">
              <a:solidFill>
                <a:srgbClr val="000000"/>
              </a:solidFill>
              <a:round/>
            </a:ln>
          </p:spPr>
        </p:cxnSp>
        <p:cxnSp>
          <p:nvCxnSpPr>
            <p:cNvPr id="78" name="Google Shape;146;p28"/>
            <p:cNvCxnSpPr/>
            <p:nvPr/>
          </p:nvCxnSpPr>
          <p:spPr>
            <a:xfrm>
              <a:off x="0" y="557640"/>
              <a:ext cx="6289200" cy="360"/>
            </a:xfrm>
            <a:prstGeom prst="straightConnector1">
              <a:avLst/>
            </a:prstGeom>
            <a:ln w="9525">
              <a:solidFill>
                <a:srgbClr val="000000"/>
              </a:solidFill>
              <a:round/>
            </a:ln>
          </p:spPr>
        </p:cxnSp>
        <p:cxnSp>
          <p:nvCxnSpPr>
            <p:cNvPr id="79" name="Google Shape;147;p28"/>
            <p:cNvCxnSpPr/>
            <p:nvPr/>
          </p:nvCxnSpPr>
          <p:spPr>
            <a:xfrm>
              <a:off x="7074720" y="4585320"/>
              <a:ext cx="2069640" cy="360"/>
            </a:xfrm>
            <a:prstGeom prst="straightConnector1">
              <a:avLst/>
            </a:prstGeom>
            <a:ln w="9525">
              <a:solidFill>
                <a:srgbClr val="000000"/>
              </a:solidFill>
              <a:round/>
            </a:ln>
          </p:spPr>
        </p:cxnSp>
      </p:grpSp>
      <p:sp>
        <p:nvSpPr>
          <p:cNvPr id="80" name="PlaceHolder 1"/>
          <p:cNvSpPr>
            <a:spLocks noGrp="1"/>
          </p:cNvSpPr>
          <p:nvPr>
            <p:ph type="title"/>
          </p:nvPr>
        </p:nvSpPr>
        <p:spPr>
          <a:xfrm>
            <a:off x="1457280" y="743040"/>
            <a:ext cx="6238440" cy="268560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5600" b="1" u="none" strike="noStrike">
                <a:solidFill>
                  <a:schemeClr val="dk1"/>
                </a:solidFill>
                <a:effectLst/>
                <a:uFillTx/>
                <a:latin typeface="Space Grotesk"/>
                <a:ea typeface="Space Grotesk"/>
              </a:rPr>
              <a:t>Job and Scale Management in Kubernetes</a:t>
            </a:r>
            <a:endParaRPr lang="fr-FR" sz="5600" b="0" u="none" strike="noStrike">
              <a:solidFill>
                <a:schemeClr val="dk1"/>
              </a:solidFill>
              <a:effectLst/>
              <a:uFillTx/>
              <a:latin typeface="Arial"/>
            </a:endParaRPr>
          </a:p>
        </p:txBody>
      </p:sp>
      <p:sp>
        <p:nvSpPr>
          <p:cNvPr id="81" name="PlaceHolder 2"/>
          <p:cNvSpPr>
            <a:spLocks noGrp="1"/>
          </p:cNvSpPr>
          <p:nvPr>
            <p:ph type="subTitle"/>
          </p:nvPr>
        </p:nvSpPr>
        <p:spPr>
          <a:xfrm>
            <a:off x="1476360" y="3429000"/>
            <a:ext cx="6238440" cy="85680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600" b="0" u="none" strike="noStrike">
                <a:solidFill>
                  <a:schemeClr val="dk1"/>
                </a:solidFill>
                <a:effectLst/>
                <a:uFillTx/>
                <a:latin typeface="Inter"/>
                <a:ea typeface="Inter"/>
              </a:rPr>
              <a:t>API-based Job Handling and Scaling Strategies</a:t>
            </a:r>
            <a:endParaRPr lang="en-US" sz="1600" b="0" u="none" strike="noStrike">
              <a:solidFill>
                <a:srgbClr val="000000"/>
              </a:solidFill>
              <a:effectLst/>
              <a:uFillTx/>
              <a:latin typeface="OpenSymbol"/>
            </a:endParaRPr>
          </a:p>
        </p:txBody>
      </p:sp>
      <p:grpSp>
        <p:nvGrpSpPr>
          <p:cNvPr id="82" name="Google Shape;150;p28"/>
          <p:cNvGrpSpPr/>
          <p:nvPr/>
        </p:nvGrpSpPr>
        <p:grpSpPr>
          <a:xfrm>
            <a:off x="3623040" y="36000"/>
            <a:ext cx="1897920" cy="384840"/>
            <a:chOff x="3623040" y="36000"/>
            <a:chExt cx="1897920" cy="384840"/>
          </a:xfrm>
        </p:grpSpPr>
        <p:sp>
          <p:nvSpPr>
            <p:cNvPr id="83" name="Google Shape;151;p28"/>
            <p:cNvSpPr/>
            <p:nvPr/>
          </p:nvSpPr>
          <p:spPr>
            <a:xfrm>
              <a:off x="3623040" y="36360"/>
              <a:ext cx="1897920" cy="38448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84" name="Google Shape;152;p28"/>
            <p:cNvSpPr/>
            <p:nvPr/>
          </p:nvSpPr>
          <p:spPr>
            <a:xfrm>
              <a:off x="3623040" y="36000"/>
              <a:ext cx="1897920" cy="384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defTabSz="914400">
                <a:lnSpc>
                  <a:spcPct val="100000"/>
                </a:lnSpc>
                <a:tabLst>
                  <a:tab pos="0" algn="l"/>
                </a:tabLst>
              </a:pPr>
              <a:r>
                <a:rPr lang="en" sz="1300" b="1" u="none" strike="noStrike">
                  <a:solidFill>
                    <a:schemeClr val="dk1"/>
                  </a:solidFill>
                  <a:effectLst/>
                  <a:uFillTx/>
                  <a:latin typeface="Space Grotesk"/>
                  <a:ea typeface="Space Grotesk"/>
                </a:rPr>
                <a:t>MM/DD/20XX</a:t>
              </a:r>
              <a:endParaRPr lang="en-US" sz="1300" b="0" u="none" strike="noStrike">
                <a:solidFill>
                  <a:srgbClr val="000000"/>
                </a:solidFill>
                <a:effectLst/>
                <a:uFillTx/>
                <a:latin typeface="OpenSymbol"/>
              </a:endParaRPr>
            </a:p>
          </p:txBody>
        </p:sp>
      </p:grpSp>
      <p:grpSp>
        <p:nvGrpSpPr>
          <p:cNvPr id="85" name="Google Shape;153;p28"/>
          <p:cNvGrpSpPr/>
          <p:nvPr/>
        </p:nvGrpSpPr>
        <p:grpSpPr>
          <a:xfrm>
            <a:off x="3623040" y="4722480"/>
            <a:ext cx="1897920" cy="384840"/>
            <a:chOff x="3623040" y="4722480"/>
            <a:chExt cx="1897920" cy="384840"/>
          </a:xfrm>
        </p:grpSpPr>
        <p:sp>
          <p:nvSpPr>
            <p:cNvPr id="86" name="Google Shape;154;p28"/>
            <p:cNvSpPr/>
            <p:nvPr/>
          </p:nvSpPr>
          <p:spPr>
            <a:xfrm>
              <a:off x="3623040" y="4722480"/>
              <a:ext cx="1897920" cy="38484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87" name="Google Shape;155;p28"/>
            <p:cNvSpPr/>
            <p:nvPr/>
          </p:nvSpPr>
          <p:spPr>
            <a:xfrm>
              <a:off x="3623040" y="4722480"/>
              <a:ext cx="1897920" cy="384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defTabSz="914400">
                <a:lnSpc>
                  <a:spcPct val="100000"/>
                </a:lnSpc>
                <a:tabLst>
                  <a:tab pos="0" algn="l"/>
                </a:tabLst>
              </a:pPr>
              <a:r>
                <a:rPr lang="en" sz="1300" b="1" u="none" strike="noStrike">
                  <a:solidFill>
                    <a:schemeClr val="dk1"/>
                  </a:solidFill>
                  <a:effectLst/>
                  <a:uFillTx/>
                  <a:latin typeface="Space Grotesk"/>
                  <a:ea typeface="Space Grotesk"/>
                </a:rPr>
                <a:t>YOUR NAME</a:t>
              </a:r>
              <a:endParaRPr lang="en-US" sz="1300" b="0" u="none" strike="noStrike">
                <a:solidFill>
                  <a:srgbClr val="000000"/>
                </a:solidFill>
                <a:effectLst/>
                <a:uFillTx/>
                <a:latin typeface="OpenSymbo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oogle Shape;221;p31"/>
          <p:cNvGrpSpPr/>
          <p:nvPr/>
        </p:nvGrpSpPr>
        <p:grpSpPr>
          <a:xfrm>
            <a:off x="0" y="228600"/>
            <a:ext cx="9144000" cy="4686120"/>
            <a:chOff x="0" y="228600"/>
            <a:chExt cx="9144000" cy="4686120"/>
          </a:xfrm>
        </p:grpSpPr>
        <p:cxnSp>
          <p:nvCxnSpPr>
            <p:cNvPr id="148" name="Google Shape;222;p31"/>
            <p:cNvCxnSpPr/>
            <p:nvPr/>
          </p:nvCxnSpPr>
          <p:spPr>
            <a:xfrm flipV="1">
              <a:off x="838080" y="228600"/>
              <a:ext cx="360" cy="4686480"/>
            </a:xfrm>
            <a:prstGeom prst="straightConnector1">
              <a:avLst/>
            </a:prstGeom>
            <a:ln w="9525">
              <a:solidFill>
                <a:srgbClr val="000000"/>
              </a:solidFill>
              <a:round/>
            </a:ln>
          </p:spPr>
        </p:cxnSp>
        <p:cxnSp>
          <p:nvCxnSpPr>
            <p:cNvPr id="149" name="Google Shape;223;p31"/>
            <p:cNvCxnSpPr/>
            <p:nvPr/>
          </p:nvCxnSpPr>
          <p:spPr>
            <a:xfrm flipV="1">
              <a:off x="8305560" y="228600"/>
              <a:ext cx="360" cy="4686480"/>
            </a:xfrm>
            <a:prstGeom prst="straightConnector1">
              <a:avLst/>
            </a:prstGeom>
            <a:ln w="9525">
              <a:solidFill>
                <a:srgbClr val="000000"/>
              </a:solidFill>
              <a:round/>
            </a:ln>
          </p:spPr>
        </p:cxnSp>
        <p:cxnSp>
          <p:nvCxnSpPr>
            <p:cNvPr id="150" name="Google Shape;224;p31"/>
            <p:cNvCxnSpPr/>
            <p:nvPr/>
          </p:nvCxnSpPr>
          <p:spPr>
            <a:xfrm>
              <a:off x="0" y="4585320"/>
              <a:ext cx="6289200" cy="360"/>
            </a:xfrm>
            <a:prstGeom prst="straightConnector1">
              <a:avLst/>
            </a:prstGeom>
            <a:ln w="9525">
              <a:solidFill>
                <a:srgbClr val="000000"/>
              </a:solidFill>
              <a:round/>
            </a:ln>
          </p:spPr>
        </p:cxnSp>
        <p:cxnSp>
          <p:nvCxnSpPr>
            <p:cNvPr id="151" name="Google Shape;225;p31"/>
            <p:cNvCxnSpPr/>
            <p:nvPr/>
          </p:nvCxnSpPr>
          <p:spPr>
            <a:xfrm>
              <a:off x="7074720" y="557640"/>
              <a:ext cx="2069640" cy="360"/>
            </a:xfrm>
            <a:prstGeom prst="straightConnector1">
              <a:avLst/>
            </a:prstGeom>
            <a:ln w="9525">
              <a:solidFill>
                <a:srgbClr val="000000"/>
              </a:solidFill>
              <a:round/>
            </a:ln>
          </p:spPr>
        </p:cxnSp>
      </p:grpSp>
      <p:sp>
        <p:nvSpPr>
          <p:cNvPr id="152" name="PlaceHolder 1"/>
          <p:cNvSpPr>
            <a:spLocks noGrp="1"/>
          </p:cNvSpPr>
          <p:nvPr>
            <p:ph type="title"/>
          </p:nvPr>
        </p:nvSpPr>
        <p:spPr>
          <a:xfrm>
            <a:off x="1428840" y="676440"/>
            <a:ext cx="6295680" cy="182844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2600" b="1" u="none" strike="noStrike">
                <a:solidFill>
                  <a:schemeClr val="dk1"/>
                </a:solidFill>
                <a:effectLst/>
                <a:uFillTx/>
                <a:latin typeface="Space Grotesk"/>
                <a:ea typeface="Space Grotesk"/>
              </a:rPr>
              <a:t>Cost Savings Through Efficient Scaling</a:t>
            </a:r>
            <a:endParaRPr lang="fr-FR" sz="2600" b="0" u="none" strike="noStrike">
              <a:solidFill>
                <a:schemeClr val="dk1"/>
              </a:solidFill>
              <a:effectLst/>
              <a:uFillTx/>
              <a:latin typeface="Arial"/>
            </a:endParaRPr>
          </a:p>
        </p:txBody>
      </p:sp>
      <p:sp>
        <p:nvSpPr>
          <p:cNvPr id="153" name="PlaceHolder 2"/>
          <p:cNvSpPr>
            <a:spLocks noGrp="1"/>
          </p:cNvSpPr>
          <p:nvPr>
            <p:ph type="subTitle"/>
          </p:nvPr>
        </p:nvSpPr>
        <p:spPr>
          <a:xfrm>
            <a:off x="1428840" y="2514600"/>
            <a:ext cx="6295680" cy="18284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200" b="0" u="none" strike="noStrike">
                <a:solidFill>
                  <a:schemeClr val="dk1"/>
                </a:solidFill>
                <a:effectLst/>
                <a:uFillTx/>
                <a:latin typeface="Inter"/>
                <a:ea typeface="Inter"/>
              </a:rPr>
              <a:t>By adopting efficient scaling practices, organizations can significantly reduce costs associated with unnecessary resource utilization. The combination of proactive upscaling and intelligent downscaling ensures resources are allocated effectively, making it financially viable for businesses to maintain high performance without incurring excessive expenses during off-peak periods. This strategic approach results in overall improved financial health and resource management.</a:t>
            </a:r>
            <a:endParaRPr lang="en-US" sz="1200" b="0" u="none" strike="noStrike">
              <a:solidFill>
                <a:srgbClr val="000000"/>
              </a:solidFill>
              <a:effectLst/>
              <a:uFillTx/>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oogle Shape;221;p31"/>
          <p:cNvGrpSpPr/>
          <p:nvPr/>
        </p:nvGrpSpPr>
        <p:grpSpPr>
          <a:xfrm>
            <a:off x="0" y="228600"/>
            <a:ext cx="9144000" cy="4686120"/>
            <a:chOff x="0" y="228600"/>
            <a:chExt cx="9144000" cy="4686120"/>
          </a:xfrm>
        </p:grpSpPr>
        <p:cxnSp>
          <p:nvCxnSpPr>
            <p:cNvPr id="155" name="Google Shape;222;p31"/>
            <p:cNvCxnSpPr/>
            <p:nvPr/>
          </p:nvCxnSpPr>
          <p:spPr>
            <a:xfrm flipV="1">
              <a:off x="838080" y="228600"/>
              <a:ext cx="360" cy="4686480"/>
            </a:xfrm>
            <a:prstGeom prst="straightConnector1">
              <a:avLst/>
            </a:prstGeom>
            <a:ln w="9525">
              <a:solidFill>
                <a:srgbClr val="000000"/>
              </a:solidFill>
              <a:round/>
            </a:ln>
          </p:spPr>
        </p:cxnSp>
        <p:cxnSp>
          <p:nvCxnSpPr>
            <p:cNvPr id="156" name="Google Shape;223;p31"/>
            <p:cNvCxnSpPr/>
            <p:nvPr/>
          </p:nvCxnSpPr>
          <p:spPr>
            <a:xfrm flipV="1">
              <a:off x="8305560" y="228600"/>
              <a:ext cx="360" cy="4686480"/>
            </a:xfrm>
            <a:prstGeom prst="straightConnector1">
              <a:avLst/>
            </a:prstGeom>
            <a:ln w="9525">
              <a:solidFill>
                <a:srgbClr val="000000"/>
              </a:solidFill>
              <a:round/>
            </a:ln>
          </p:spPr>
        </p:cxnSp>
        <p:cxnSp>
          <p:nvCxnSpPr>
            <p:cNvPr id="157" name="Google Shape;224;p31"/>
            <p:cNvCxnSpPr/>
            <p:nvPr/>
          </p:nvCxnSpPr>
          <p:spPr>
            <a:xfrm>
              <a:off x="0" y="4585320"/>
              <a:ext cx="6289200" cy="360"/>
            </a:xfrm>
            <a:prstGeom prst="straightConnector1">
              <a:avLst/>
            </a:prstGeom>
            <a:ln w="9525">
              <a:solidFill>
                <a:srgbClr val="000000"/>
              </a:solidFill>
              <a:round/>
            </a:ln>
          </p:spPr>
        </p:cxnSp>
        <p:cxnSp>
          <p:nvCxnSpPr>
            <p:cNvPr id="158" name="Google Shape;225;p31"/>
            <p:cNvCxnSpPr/>
            <p:nvPr/>
          </p:nvCxnSpPr>
          <p:spPr>
            <a:xfrm>
              <a:off x="7074720" y="557640"/>
              <a:ext cx="2069640" cy="360"/>
            </a:xfrm>
            <a:prstGeom prst="straightConnector1">
              <a:avLst/>
            </a:prstGeom>
            <a:ln w="9525">
              <a:solidFill>
                <a:srgbClr val="000000"/>
              </a:solidFill>
              <a:round/>
            </a:ln>
          </p:spPr>
        </p:cxnSp>
      </p:grpSp>
      <p:sp>
        <p:nvSpPr>
          <p:cNvPr id="159" name="PlaceHolder 1"/>
          <p:cNvSpPr>
            <a:spLocks noGrp="1"/>
          </p:cNvSpPr>
          <p:nvPr>
            <p:ph type="title"/>
          </p:nvPr>
        </p:nvSpPr>
        <p:spPr>
          <a:xfrm>
            <a:off x="1428840" y="676440"/>
            <a:ext cx="6295680" cy="182844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2600" b="1" u="none" strike="noStrike">
                <a:solidFill>
                  <a:schemeClr val="dk1"/>
                </a:solidFill>
                <a:effectLst/>
                <a:uFillTx/>
                <a:latin typeface="Space Grotesk"/>
                <a:ea typeface="Space Grotesk"/>
              </a:rPr>
              <a:t>Conclusions</a:t>
            </a:r>
            <a:endParaRPr lang="fr-FR" sz="2600" b="0" u="none" strike="noStrike">
              <a:solidFill>
                <a:schemeClr val="dk1"/>
              </a:solidFill>
              <a:effectLst/>
              <a:uFillTx/>
              <a:latin typeface="Arial"/>
            </a:endParaRPr>
          </a:p>
        </p:txBody>
      </p:sp>
      <p:sp>
        <p:nvSpPr>
          <p:cNvPr id="160" name="PlaceHolder 2"/>
          <p:cNvSpPr>
            <a:spLocks noGrp="1"/>
          </p:cNvSpPr>
          <p:nvPr>
            <p:ph type="subTitle"/>
          </p:nvPr>
        </p:nvSpPr>
        <p:spPr>
          <a:xfrm>
            <a:off x="1428840" y="2514600"/>
            <a:ext cx="6295680" cy="18284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200" b="0" u="none" strike="noStrike">
                <a:solidFill>
                  <a:schemeClr val="dk1"/>
                </a:solidFill>
                <a:effectLst/>
                <a:uFillTx/>
                <a:latin typeface="Inter"/>
                <a:ea typeface="Inter"/>
              </a:rPr>
              <a:t>In summary, the implementation of an API-based job cloning tool and innovative scaling strategies offers substantial benefits in Kubernetes environments. By removing reliance on external eventing services and optimizing resource allocation, organizations can enhance operational efficiency, ensure cost-effectiveness, and maintain a competitive edge in their respective markets. These practices pave the way for a more agile and responsive business landscape.</a:t>
            </a:r>
            <a:endParaRPr lang="en-US" sz="1200" b="0" u="none" strike="noStrike">
              <a:solidFill>
                <a:srgbClr val="000000"/>
              </a:solidFill>
              <a:effectLst/>
              <a:uFillTx/>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2352600" y="752400"/>
            <a:ext cx="4447800" cy="110448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6000" b="1" u="none" strike="noStrike">
                <a:solidFill>
                  <a:schemeClr val="dk1"/>
                </a:solidFill>
                <a:effectLst/>
                <a:uFillTx/>
                <a:latin typeface="Space Grotesk"/>
                <a:ea typeface="Space Grotesk"/>
              </a:rPr>
              <a:t>Thank you!</a:t>
            </a:r>
            <a:endParaRPr lang="fr-FR" sz="6000" b="0" u="none" strike="noStrike">
              <a:solidFill>
                <a:schemeClr val="dk1"/>
              </a:solidFill>
              <a:effectLst/>
              <a:uFillTx/>
              <a:latin typeface="Arial"/>
            </a:endParaRPr>
          </a:p>
        </p:txBody>
      </p:sp>
      <p:sp>
        <p:nvSpPr>
          <p:cNvPr id="162" name="PlaceHolder 2"/>
          <p:cNvSpPr>
            <a:spLocks noGrp="1"/>
          </p:cNvSpPr>
          <p:nvPr>
            <p:ph type="subTitle"/>
          </p:nvPr>
        </p:nvSpPr>
        <p:spPr>
          <a:xfrm>
            <a:off x="2352600" y="1752480"/>
            <a:ext cx="4447800" cy="10472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400" b="1" u="none" strike="noStrike">
                <a:solidFill>
                  <a:schemeClr val="dk1"/>
                </a:solidFill>
                <a:effectLst/>
                <a:uFillTx/>
                <a:latin typeface="Inter"/>
                <a:ea typeface="Inter"/>
              </a:rPr>
              <a:t>Do you have any questions?</a:t>
            </a:r>
            <a:endParaRPr lang="en-US" sz="1400" b="0" u="none" strike="noStrike">
              <a:solidFill>
                <a:srgbClr val="000000"/>
              </a:solidFill>
              <a:effectLst/>
              <a:uFillTx/>
              <a:latin typeface="OpenSymbol"/>
            </a:endParaRPr>
          </a:p>
        </p:txBody>
      </p:sp>
      <p:sp>
        <p:nvSpPr>
          <p:cNvPr id="163" name="Google Shape;371;p41"/>
          <p:cNvSpPr/>
          <p:nvPr/>
        </p:nvSpPr>
        <p:spPr>
          <a:xfrm>
            <a:off x="2495520" y="4048200"/>
            <a:ext cx="4152600" cy="34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r>
              <a:rPr lang="en" sz="1000" b="0" u="none" strike="noStrike">
                <a:solidFill>
                  <a:schemeClr val="dk1"/>
                </a:solidFill>
                <a:effectLst/>
                <a:uFillTx/>
                <a:latin typeface="Arial"/>
              </a:rPr>
              <a:t>+00 000 000 000</a:t>
            </a:r>
            <a:endParaRPr lang="en-US" sz="1000" b="0" u="none" strike="noStrike">
              <a:solidFill>
                <a:srgbClr val="000000"/>
              </a:solidFill>
              <a:effectLst/>
              <a:uFillTx/>
              <a:latin typeface="OpenSymbol"/>
            </a:endParaRPr>
          </a:p>
        </p:txBody>
      </p:sp>
      <p:sp>
        <p:nvSpPr>
          <p:cNvPr id="164" name="Google Shape;372;p41"/>
          <p:cNvSpPr/>
          <p:nvPr/>
        </p:nvSpPr>
        <p:spPr>
          <a:xfrm>
            <a:off x="3772800" y="2994120"/>
            <a:ext cx="290880" cy="291240"/>
          </a:xfrm>
          <a:custGeom>
            <a:avLst/>
            <a:gdLst>
              <a:gd name="textAreaLeft" fmla="*/ 0 w 290880"/>
              <a:gd name="textAreaRight" fmla="*/ 291240 w 290880"/>
              <a:gd name="textAreaTop" fmla="*/ 0 h 291240"/>
              <a:gd name="textAreaBottom" fmla="*/ 291600 h 2912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nvGrpSpPr>
          <p:cNvPr id="165" name="Google Shape;373;p41"/>
          <p:cNvGrpSpPr/>
          <p:nvPr/>
        </p:nvGrpSpPr>
        <p:grpSpPr>
          <a:xfrm>
            <a:off x="4206600" y="2993760"/>
            <a:ext cx="287640" cy="292320"/>
            <a:chOff x="4206600" y="2993760"/>
            <a:chExt cx="287640" cy="292320"/>
          </a:xfrm>
        </p:grpSpPr>
        <p:sp>
          <p:nvSpPr>
            <p:cNvPr id="166" name="Google Shape;374;p41"/>
            <p:cNvSpPr/>
            <p:nvPr/>
          </p:nvSpPr>
          <p:spPr>
            <a:xfrm>
              <a:off x="4206600" y="299376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67" name="Google Shape;375;p41"/>
            <p:cNvSpPr/>
            <p:nvPr/>
          </p:nvSpPr>
          <p:spPr>
            <a:xfrm>
              <a:off x="4260600" y="304884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68" name="Google Shape;376;p41"/>
            <p:cNvSpPr/>
            <p:nvPr/>
          </p:nvSpPr>
          <p:spPr>
            <a:xfrm>
              <a:off x="4302360" y="309204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69" name="Google Shape;377;p41"/>
            <p:cNvSpPr/>
            <p:nvPr/>
          </p:nvSpPr>
          <p:spPr>
            <a:xfrm>
              <a:off x="4386600" y="307224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2240" bIns="122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grpSp>
        <p:nvGrpSpPr>
          <p:cNvPr id="170" name="Google Shape;378;p41"/>
          <p:cNvGrpSpPr/>
          <p:nvPr/>
        </p:nvGrpSpPr>
        <p:grpSpPr>
          <a:xfrm>
            <a:off x="4649040" y="2993760"/>
            <a:ext cx="292320" cy="292320"/>
            <a:chOff x="4649040" y="2993760"/>
            <a:chExt cx="292320" cy="292320"/>
          </a:xfrm>
        </p:grpSpPr>
        <p:sp>
          <p:nvSpPr>
            <p:cNvPr id="171" name="Google Shape;379;p41"/>
            <p:cNvSpPr/>
            <p:nvPr/>
          </p:nvSpPr>
          <p:spPr>
            <a:xfrm>
              <a:off x="4649040" y="299376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72" name="Google Shape;380;p41"/>
            <p:cNvSpPr/>
            <p:nvPr/>
          </p:nvSpPr>
          <p:spPr>
            <a:xfrm>
              <a:off x="4716360" y="3110760"/>
              <a:ext cx="39960" cy="101520"/>
            </a:xfrm>
            <a:custGeom>
              <a:avLst/>
              <a:gdLst>
                <a:gd name="textAreaLeft" fmla="*/ 0 w 39960"/>
                <a:gd name="textAreaRight" fmla="*/ 40320 w 39960"/>
                <a:gd name="textAreaTop" fmla="*/ 0 h 101520"/>
                <a:gd name="textAreaBottom" fmla="*/ 101880 h 10152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73" name="Google Shape;381;p41"/>
            <p:cNvSpPr/>
            <p:nvPr/>
          </p:nvSpPr>
          <p:spPr>
            <a:xfrm>
              <a:off x="4710240" y="3055320"/>
              <a:ext cx="46080" cy="46080"/>
            </a:xfrm>
            <a:custGeom>
              <a:avLst/>
              <a:gdLst>
                <a:gd name="textAreaLeft" fmla="*/ 0 w 46080"/>
                <a:gd name="textAreaRight" fmla="*/ 46440 w 46080"/>
                <a:gd name="textAreaTop" fmla="*/ 0 h 46080"/>
                <a:gd name="textAreaBottom" fmla="*/ 46440 h 4608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040" bIns="230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74" name="Google Shape;382;p41"/>
            <p:cNvSpPr/>
            <p:nvPr/>
          </p:nvSpPr>
          <p:spPr>
            <a:xfrm>
              <a:off x="4777920" y="3110760"/>
              <a:ext cx="108000" cy="101520"/>
            </a:xfrm>
            <a:custGeom>
              <a:avLst/>
              <a:gdLst>
                <a:gd name="textAreaLeft" fmla="*/ 0 w 108000"/>
                <a:gd name="textAreaRight" fmla="*/ 108360 w 108000"/>
                <a:gd name="textAreaTop" fmla="*/ 0 h 101520"/>
                <a:gd name="textAreaBottom" fmla="*/ 101880 h 10152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grpSp>
        <p:nvGrpSpPr>
          <p:cNvPr id="175" name="Google Shape;383;p41"/>
          <p:cNvGrpSpPr/>
          <p:nvPr/>
        </p:nvGrpSpPr>
        <p:grpSpPr>
          <a:xfrm>
            <a:off x="5078880" y="2993760"/>
            <a:ext cx="292320" cy="292320"/>
            <a:chOff x="5078880" y="2993760"/>
            <a:chExt cx="292320" cy="292320"/>
          </a:xfrm>
        </p:grpSpPr>
        <p:sp>
          <p:nvSpPr>
            <p:cNvPr id="176" name="Google Shape;384;p41"/>
            <p:cNvSpPr/>
            <p:nvPr/>
          </p:nvSpPr>
          <p:spPr>
            <a:xfrm>
              <a:off x="5144040" y="3057120"/>
              <a:ext cx="161640" cy="165240"/>
            </a:xfrm>
            <a:custGeom>
              <a:avLst/>
              <a:gdLst>
                <a:gd name="textAreaLeft" fmla="*/ 0 w 161640"/>
                <a:gd name="textAreaRight" fmla="*/ 162000 w 161640"/>
                <a:gd name="textAreaTop" fmla="*/ 0 h 165240"/>
                <a:gd name="textAreaBottom" fmla="*/ 165600 h 1652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77" name="Google Shape;385;p41"/>
            <p:cNvSpPr/>
            <p:nvPr/>
          </p:nvSpPr>
          <p:spPr>
            <a:xfrm>
              <a:off x="5078880" y="299376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grpSp>
        <p:nvGrpSpPr>
          <p:cNvPr id="178" name="Google Shape;386;p41"/>
          <p:cNvGrpSpPr/>
          <p:nvPr/>
        </p:nvGrpSpPr>
        <p:grpSpPr>
          <a:xfrm>
            <a:off x="3623040" y="36000"/>
            <a:ext cx="1897920" cy="384840"/>
            <a:chOff x="3623040" y="36000"/>
            <a:chExt cx="1897920" cy="384840"/>
          </a:xfrm>
        </p:grpSpPr>
        <p:sp>
          <p:nvSpPr>
            <p:cNvPr id="179" name="Google Shape;387;p41"/>
            <p:cNvSpPr/>
            <p:nvPr/>
          </p:nvSpPr>
          <p:spPr>
            <a:xfrm>
              <a:off x="3623040" y="36360"/>
              <a:ext cx="1897920" cy="38448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80" name="Google Shape;388;p41"/>
            <p:cNvSpPr/>
            <p:nvPr/>
          </p:nvSpPr>
          <p:spPr>
            <a:xfrm>
              <a:off x="3623040" y="36000"/>
              <a:ext cx="1897920" cy="384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defTabSz="914400">
                <a:lnSpc>
                  <a:spcPct val="100000"/>
                </a:lnSpc>
                <a:tabLst>
                  <a:tab pos="0" algn="l"/>
                </a:tabLst>
              </a:pPr>
              <a:r>
                <a:rPr lang="en" sz="1300" b="1" u="none" strike="noStrike">
                  <a:solidFill>
                    <a:schemeClr val="dk1"/>
                  </a:solidFill>
                  <a:effectLst/>
                  <a:uFillTx/>
                  <a:latin typeface="Space Grotesk"/>
                  <a:ea typeface="Space Grotesk"/>
                </a:rPr>
                <a:t>MM/DD/20XX</a:t>
              </a:r>
              <a:endParaRPr lang="en-US" sz="1300" b="0" u="none" strike="noStrike">
                <a:solidFill>
                  <a:srgbClr val="000000"/>
                </a:solidFill>
                <a:effectLst/>
                <a:uFillTx/>
                <a:latin typeface="OpenSymbol"/>
              </a:endParaRPr>
            </a:p>
          </p:txBody>
        </p:sp>
      </p:grpSp>
      <p:grpSp>
        <p:nvGrpSpPr>
          <p:cNvPr id="181" name="Google Shape;389;p41"/>
          <p:cNvGrpSpPr/>
          <p:nvPr/>
        </p:nvGrpSpPr>
        <p:grpSpPr>
          <a:xfrm>
            <a:off x="3623040" y="4722480"/>
            <a:ext cx="1897920" cy="384840"/>
            <a:chOff x="3623040" y="4722480"/>
            <a:chExt cx="1897920" cy="384840"/>
          </a:xfrm>
        </p:grpSpPr>
        <p:sp>
          <p:nvSpPr>
            <p:cNvPr id="182" name="Google Shape;390;p41"/>
            <p:cNvSpPr/>
            <p:nvPr/>
          </p:nvSpPr>
          <p:spPr>
            <a:xfrm>
              <a:off x="3623040" y="4722480"/>
              <a:ext cx="1897920" cy="38484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83" name="Google Shape;391;p41"/>
            <p:cNvSpPr/>
            <p:nvPr/>
          </p:nvSpPr>
          <p:spPr>
            <a:xfrm>
              <a:off x="3623040" y="4722480"/>
              <a:ext cx="1897920" cy="384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defTabSz="914400">
                <a:lnSpc>
                  <a:spcPct val="100000"/>
                </a:lnSpc>
                <a:tabLst>
                  <a:tab pos="0" algn="l"/>
                </a:tabLst>
              </a:pPr>
              <a:r>
                <a:rPr lang="en" sz="1300" b="1" u="none" strike="noStrike">
                  <a:solidFill>
                    <a:schemeClr val="dk1"/>
                  </a:solidFill>
                  <a:effectLst/>
                  <a:uFillTx/>
                  <a:latin typeface="Space Grotesk"/>
                  <a:ea typeface="Space Grotesk"/>
                </a:rPr>
                <a:t>YOUR NAME</a:t>
              </a:r>
              <a:endParaRPr lang="en-US" sz="1300" b="0" u="none" strike="noStrike">
                <a:solidFill>
                  <a:srgbClr val="000000"/>
                </a:solidFill>
                <a:effectLst/>
                <a:uFillTx/>
                <a:latin typeface="OpenSymbo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228600" y="390697"/>
            <a:ext cx="7009920" cy="5806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1" u="none" strike="noStrike" dirty="0">
                <a:solidFill>
                  <a:schemeClr val="dk1"/>
                </a:solidFill>
                <a:effectLst/>
                <a:uFillTx/>
                <a:latin typeface="Space Grotesk"/>
                <a:ea typeface="Space Grotesk"/>
              </a:rPr>
              <a:t>Introduction</a:t>
            </a:r>
            <a:endParaRPr lang="fr-FR" sz="2600" b="0" u="none" strike="noStrike" dirty="0">
              <a:solidFill>
                <a:schemeClr val="dk1"/>
              </a:solidFill>
              <a:effectLst/>
              <a:uFillTx/>
              <a:latin typeface="Arial"/>
            </a:endParaRPr>
          </a:p>
        </p:txBody>
      </p:sp>
      <p:sp>
        <p:nvSpPr>
          <p:cNvPr id="89" name="PlaceHolder 2"/>
          <p:cNvSpPr>
            <a:spLocks noGrp="1"/>
          </p:cNvSpPr>
          <p:nvPr>
            <p:ph type="subTitle"/>
          </p:nvPr>
        </p:nvSpPr>
        <p:spPr>
          <a:xfrm>
            <a:off x="228600" y="1685925"/>
            <a:ext cx="8763000" cy="3292410"/>
          </a:xfrm>
          <a:prstGeom prst="rect">
            <a:avLst/>
          </a:prstGeom>
          <a:noFill/>
          <a:ln w="0">
            <a:noFill/>
          </a:ln>
        </p:spPr>
        <p:txBody>
          <a:bodyPr lIns="91440" tIns="91440" rIns="91440" bIns="91440" anchor="t">
            <a:normAutofit/>
          </a:bodyPr>
          <a:lstStyle/>
          <a:p>
            <a:r>
              <a:rPr lang="en-US" sz="1200" dirty="0"/>
              <a:t>🧠 Key Concepts to Emphasize</a:t>
            </a:r>
          </a:p>
          <a:p>
            <a:r>
              <a:rPr lang="en-US" sz="1200" b="1" dirty="0"/>
              <a:t>Job Cloning via API</a:t>
            </a:r>
            <a:r>
              <a:rPr lang="en-US" sz="1200" dirty="0"/>
              <a:t>: Highlight how this improves scalability and reduces repetitive configuration overhead.</a:t>
            </a:r>
          </a:p>
          <a:p>
            <a:r>
              <a:rPr lang="en-US" sz="1200" b="1" dirty="0"/>
              <a:t>Automated Resource Cleanup</a:t>
            </a:r>
            <a:r>
              <a:rPr lang="en-US" sz="1200" dirty="0"/>
              <a:t>: Show how this minimizes unused pod and volume costs—crucial for cloud-native environments.</a:t>
            </a:r>
          </a:p>
          <a:p>
            <a:r>
              <a:rPr lang="en-US" sz="1200" b="1" dirty="0"/>
              <a:t>PIRATE Team Scaling Strategies</a:t>
            </a:r>
            <a:r>
              <a:rPr lang="en-US" sz="1200" dirty="0"/>
              <a:t>:</a:t>
            </a:r>
          </a:p>
          <a:p>
            <a:r>
              <a:rPr lang="en-US" sz="1200" dirty="0"/>
              <a:t>Focus on what makes their methods </a:t>
            </a:r>
            <a:r>
              <a:rPr lang="en-US" sz="1200" i="1" dirty="0"/>
              <a:t>unique</a:t>
            </a:r>
            <a:r>
              <a:rPr lang="en-US" sz="1200" dirty="0"/>
              <a:t> (e.g., horizontal autoscaling patterns, priority-based queues, burst workloads).</a:t>
            </a:r>
          </a:p>
          <a:p>
            <a:r>
              <a:rPr lang="en-US" sz="1200" dirty="0"/>
              <a:t>If possible, add a quick anecdote or metric that showcases real-world impact.</a:t>
            </a:r>
          </a:p>
          <a:p>
            <a:r>
              <a:rPr lang="en-US" sz="1200" dirty="0"/>
              <a:t>💰 Why It Matters</a:t>
            </a:r>
          </a:p>
          <a:p>
            <a:r>
              <a:rPr lang="en-US" sz="1200" dirty="0"/>
              <a:t>Enhanced resource utilization directly supports cloud cost optimization.</a:t>
            </a:r>
          </a:p>
          <a:p>
            <a:r>
              <a:rPr lang="en-US" sz="1200" dirty="0"/>
              <a:t>Operational streamlining means teams spend less time on manual adjustments and more on actual development or delivery.</a:t>
            </a:r>
          </a:p>
        </p:txBody>
      </p:sp>
      <p:cxnSp>
        <p:nvCxnSpPr>
          <p:cNvPr id="90" name="Google Shape;251;p33"/>
          <p:cNvCxnSpPr/>
          <p:nvPr/>
        </p:nvCxnSpPr>
        <p:spPr>
          <a:xfrm>
            <a:off x="0" y="1459665"/>
            <a:ext cx="7238160" cy="360"/>
          </a:xfrm>
          <a:prstGeom prst="straightConnector1">
            <a:avLst/>
          </a:prstGeom>
          <a:ln w="9525">
            <a:solidFill>
              <a:srgbClr val="000000"/>
            </a:solidFill>
            <a:round/>
          </a:ln>
        </p:spPr>
      </p:cxnSp>
      <p:pic>
        <p:nvPicPr>
          <p:cNvPr id="91" name="Google Shape;252;p33"/>
          <p:cNvPicPr/>
          <p:nvPr/>
        </p:nvPicPr>
        <p:blipFill>
          <a:blip r:embed="rId2"/>
          <a:srcRect t="2970" b="2970"/>
          <a:stretch/>
        </p:blipFill>
        <p:spPr>
          <a:xfrm>
            <a:off x="4883040" y="0"/>
            <a:ext cx="4279680" cy="1362075"/>
          </a:xfrm>
          <a:prstGeom prst="rect">
            <a:avLst/>
          </a:prstGeom>
          <a:noFill/>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oogle Shape;232;p32"/>
          <p:cNvGrpSpPr/>
          <p:nvPr/>
        </p:nvGrpSpPr>
        <p:grpSpPr>
          <a:xfrm>
            <a:off x="0" y="228600"/>
            <a:ext cx="9144000" cy="4686120"/>
            <a:chOff x="0" y="228600"/>
            <a:chExt cx="9144000" cy="4686120"/>
          </a:xfrm>
        </p:grpSpPr>
        <p:cxnSp>
          <p:nvCxnSpPr>
            <p:cNvPr id="93" name="Google Shape;233;p32"/>
            <p:cNvCxnSpPr/>
            <p:nvPr/>
          </p:nvCxnSpPr>
          <p:spPr>
            <a:xfrm flipV="1">
              <a:off x="8305560" y="228600"/>
              <a:ext cx="360" cy="4686480"/>
            </a:xfrm>
            <a:prstGeom prst="straightConnector1">
              <a:avLst/>
            </a:prstGeom>
            <a:ln w="9525">
              <a:solidFill>
                <a:srgbClr val="000000"/>
              </a:solidFill>
              <a:round/>
            </a:ln>
          </p:spPr>
        </p:cxnSp>
        <p:cxnSp>
          <p:nvCxnSpPr>
            <p:cNvPr id="94" name="Google Shape;234;p32"/>
            <p:cNvCxnSpPr/>
            <p:nvPr/>
          </p:nvCxnSpPr>
          <p:spPr>
            <a:xfrm flipV="1">
              <a:off x="838080" y="228600"/>
              <a:ext cx="360" cy="4686480"/>
            </a:xfrm>
            <a:prstGeom prst="straightConnector1">
              <a:avLst/>
            </a:prstGeom>
            <a:ln w="9525">
              <a:solidFill>
                <a:srgbClr val="000000"/>
              </a:solidFill>
              <a:round/>
            </a:ln>
          </p:spPr>
        </p:cxnSp>
        <p:cxnSp>
          <p:nvCxnSpPr>
            <p:cNvPr id="95" name="Google Shape;235;p32"/>
            <p:cNvCxnSpPr/>
            <p:nvPr/>
          </p:nvCxnSpPr>
          <p:spPr>
            <a:xfrm flipH="1">
              <a:off x="2854800" y="4585320"/>
              <a:ext cx="6289560" cy="360"/>
            </a:xfrm>
            <a:prstGeom prst="straightConnector1">
              <a:avLst/>
            </a:prstGeom>
            <a:ln w="9525">
              <a:solidFill>
                <a:srgbClr val="000000"/>
              </a:solidFill>
              <a:round/>
            </a:ln>
          </p:spPr>
        </p:cxnSp>
        <p:cxnSp>
          <p:nvCxnSpPr>
            <p:cNvPr id="96" name="Google Shape;236;p32"/>
            <p:cNvCxnSpPr/>
            <p:nvPr/>
          </p:nvCxnSpPr>
          <p:spPr>
            <a:xfrm flipH="1">
              <a:off x="0" y="557640"/>
              <a:ext cx="2069280" cy="360"/>
            </a:xfrm>
            <a:prstGeom prst="straightConnector1">
              <a:avLst/>
            </a:prstGeom>
            <a:ln w="9525">
              <a:solidFill>
                <a:srgbClr val="000000"/>
              </a:solidFill>
              <a:round/>
            </a:ln>
          </p:spPr>
        </p:cxnSp>
      </p:grpSp>
      <p:sp>
        <p:nvSpPr>
          <p:cNvPr id="97" name="PlaceHolder 1"/>
          <p:cNvSpPr>
            <a:spLocks noGrp="1"/>
          </p:cNvSpPr>
          <p:nvPr>
            <p:ph type="title"/>
          </p:nvPr>
        </p:nvSpPr>
        <p:spPr>
          <a:xfrm>
            <a:off x="2038320" y="2162160"/>
            <a:ext cx="5067000" cy="15141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4000" b="1" u="none" strike="noStrike">
                <a:solidFill>
                  <a:schemeClr val="dk1"/>
                </a:solidFill>
                <a:effectLst/>
                <a:uFillTx/>
                <a:latin typeface="Space Grotesk"/>
                <a:ea typeface="Space Grotesk"/>
              </a:rPr>
              <a:t>Job Management in Kubernetes</a:t>
            </a:r>
            <a:endParaRPr lang="fr-FR" sz="4000" b="0" u="none" strike="noStrike">
              <a:solidFill>
                <a:schemeClr val="dk1"/>
              </a:solidFill>
              <a:effectLst/>
              <a:uFillTx/>
              <a:latin typeface="Arial"/>
            </a:endParaRPr>
          </a:p>
        </p:txBody>
      </p:sp>
      <p:sp>
        <p:nvSpPr>
          <p:cNvPr id="98" name="PlaceHolder 2"/>
          <p:cNvSpPr>
            <a:spLocks noGrp="1"/>
          </p:cNvSpPr>
          <p:nvPr>
            <p:ph type="title"/>
          </p:nvPr>
        </p:nvSpPr>
        <p:spPr>
          <a:xfrm>
            <a:off x="3743280" y="1467000"/>
            <a:ext cx="1647360" cy="77112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800" b="1" u="none" strike="noStrike">
                <a:solidFill>
                  <a:schemeClr val="dk1"/>
                </a:solidFill>
                <a:effectLst/>
                <a:uFillTx/>
                <a:latin typeface="Space Grotesk"/>
                <a:ea typeface="Space Grotesk"/>
              </a:rPr>
              <a:t>01</a:t>
            </a:r>
            <a:endParaRPr lang="fr-FR" sz="3800" b="0" u="none" strike="noStrike">
              <a:solidFill>
                <a:schemeClr val="dk1"/>
              </a:solidFill>
              <a:effectLst/>
              <a:uFillTx/>
              <a:latin typeface="Arial"/>
            </a:endParaRPr>
          </a:p>
        </p:txBody>
      </p:sp>
      <p:grpSp>
        <p:nvGrpSpPr>
          <p:cNvPr id="99" name="Google Shape;239;p32"/>
          <p:cNvGrpSpPr/>
          <p:nvPr/>
        </p:nvGrpSpPr>
        <p:grpSpPr>
          <a:xfrm>
            <a:off x="3623040" y="36000"/>
            <a:ext cx="1897920" cy="384840"/>
            <a:chOff x="3623040" y="36000"/>
            <a:chExt cx="1897920" cy="384840"/>
          </a:xfrm>
        </p:grpSpPr>
        <p:sp>
          <p:nvSpPr>
            <p:cNvPr id="100" name="Google Shape;240;p32"/>
            <p:cNvSpPr/>
            <p:nvPr/>
          </p:nvSpPr>
          <p:spPr>
            <a:xfrm>
              <a:off x="3623040" y="36360"/>
              <a:ext cx="1897920" cy="38448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01" name="Google Shape;241;p32"/>
            <p:cNvSpPr/>
            <p:nvPr/>
          </p:nvSpPr>
          <p:spPr>
            <a:xfrm>
              <a:off x="3623040" y="36000"/>
              <a:ext cx="1897920" cy="384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defTabSz="914400">
                <a:lnSpc>
                  <a:spcPct val="100000"/>
                </a:lnSpc>
                <a:tabLst>
                  <a:tab pos="0" algn="l"/>
                </a:tabLst>
              </a:pPr>
              <a:r>
                <a:rPr lang="en" sz="1300" b="1" u="none" strike="noStrike">
                  <a:solidFill>
                    <a:schemeClr val="dk1"/>
                  </a:solidFill>
                  <a:effectLst/>
                  <a:uFillTx/>
                  <a:latin typeface="Space Grotesk"/>
                  <a:ea typeface="Space Grotesk"/>
                </a:rPr>
                <a:t>MM/DD/20XX</a:t>
              </a:r>
              <a:endParaRPr lang="en-US" sz="1300" b="0" u="none" strike="noStrike">
                <a:solidFill>
                  <a:srgbClr val="000000"/>
                </a:solidFill>
                <a:effectLst/>
                <a:uFillTx/>
                <a:latin typeface="OpenSymbol"/>
              </a:endParaRPr>
            </a:p>
          </p:txBody>
        </p:sp>
      </p:grpSp>
      <p:grpSp>
        <p:nvGrpSpPr>
          <p:cNvPr id="102" name="Google Shape;242;p32"/>
          <p:cNvGrpSpPr/>
          <p:nvPr/>
        </p:nvGrpSpPr>
        <p:grpSpPr>
          <a:xfrm>
            <a:off x="3623040" y="4722480"/>
            <a:ext cx="1897920" cy="384840"/>
            <a:chOff x="3623040" y="4722480"/>
            <a:chExt cx="1897920" cy="384840"/>
          </a:xfrm>
        </p:grpSpPr>
        <p:sp>
          <p:nvSpPr>
            <p:cNvPr id="103" name="Google Shape;243;p32"/>
            <p:cNvSpPr/>
            <p:nvPr/>
          </p:nvSpPr>
          <p:spPr>
            <a:xfrm>
              <a:off x="3623040" y="4722480"/>
              <a:ext cx="1897920" cy="38484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04" name="Google Shape;244;p32"/>
            <p:cNvSpPr/>
            <p:nvPr/>
          </p:nvSpPr>
          <p:spPr>
            <a:xfrm>
              <a:off x="3623040" y="4722480"/>
              <a:ext cx="1897920" cy="384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defTabSz="914400">
                <a:lnSpc>
                  <a:spcPct val="100000"/>
                </a:lnSpc>
                <a:tabLst>
                  <a:tab pos="0" algn="l"/>
                </a:tabLst>
              </a:pPr>
              <a:r>
                <a:rPr lang="en" sz="1300" b="1" u="none" strike="noStrike">
                  <a:solidFill>
                    <a:schemeClr val="dk1"/>
                  </a:solidFill>
                  <a:effectLst/>
                  <a:uFillTx/>
                  <a:latin typeface="Space Grotesk"/>
                  <a:ea typeface="Space Grotesk"/>
                </a:rPr>
                <a:t>YOUR NAME</a:t>
              </a:r>
              <a:endParaRPr lang="en-US" sz="1300" b="0" u="none" strike="noStrike">
                <a:solidFill>
                  <a:srgbClr val="000000"/>
                </a:solidFill>
                <a:effectLst/>
                <a:uFillTx/>
                <a:latin typeface="OpenSymbo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oogle Shape;221;p31"/>
          <p:cNvGrpSpPr/>
          <p:nvPr/>
        </p:nvGrpSpPr>
        <p:grpSpPr>
          <a:xfrm>
            <a:off x="0" y="228600"/>
            <a:ext cx="9144000" cy="4686120"/>
            <a:chOff x="0" y="228600"/>
            <a:chExt cx="9144000" cy="4686120"/>
          </a:xfrm>
        </p:grpSpPr>
        <p:cxnSp>
          <p:nvCxnSpPr>
            <p:cNvPr id="106" name="Google Shape;222;p31"/>
            <p:cNvCxnSpPr/>
            <p:nvPr/>
          </p:nvCxnSpPr>
          <p:spPr>
            <a:xfrm flipV="1">
              <a:off x="838080" y="228600"/>
              <a:ext cx="360" cy="4686480"/>
            </a:xfrm>
            <a:prstGeom prst="straightConnector1">
              <a:avLst/>
            </a:prstGeom>
            <a:ln w="9525">
              <a:solidFill>
                <a:srgbClr val="000000"/>
              </a:solidFill>
              <a:round/>
            </a:ln>
          </p:spPr>
        </p:cxnSp>
        <p:cxnSp>
          <p:nvCxnSpPr>
            <p:cNvPr id="107" name="Google Shape;223;p31"/>
            <p:cNvCxnSpPr/>
            <p:nvPr/>
          </p:nvCxnSpPr>
          <p:spPr>
            <a:xfrm flipV="1">
              <a:off x="8305560" y="228600"/>
              <a:ext cx="360" cy="4686480"/>
            </a:xfrm>
            <a:prstGeom prst="straightConnector1">
              <a:avLst/>
            </a:prstGeom>
            <a:ln w="9525">
              <a:solidFill>
                <a:srgbClr val="000000"/>
              </a:solidFill>
              <a:round/>
            </a:ln>
          </p:spPr>
        </p:cxnSp>
        <p:cxnSp>
          <p:nvCxnSpPr>
            <p:cNvPr id="108" name="Google Shape;224;p31"/>
            <p:cNvCxnSpPr/>
            <p:nvPr/>
          </p:nvCxnSpPr>
          <p:spPr>
            <a:xfrm>
              <a:off x="0" y="4585320"/>
              <a:ext cx="6289200" cy="360"/>
            </a:xfrm>
            <a:prstGeom prst="straightConnector1">
              <a:avLst/>
            </a:prstGeom>
            <a:ln w="9525">
              <a:solidFill>
                <a:srgbClr val="000000"/>
              </a:solidFill>
              <a:round/>
            </a:ln>
          </p:spPr>
        </p:cxnSp>
        <p:cxnSp>
          <p:nvCxnSpPr>
            <p:cNvPr id="109" name="Google Shape;225;p31"/>
            <p:cNvCxnSpPr/>
            <p:nvPr/>
          </p:nvCxnSpPr>
          <p:spPr>
            <a:xfrm>
              <a:off x="7074720" y="557640"/>
              <a:ext cx="2069640" cy="360"/>
            </a:xfrm>
            <a:prstGeom prst="straightConnector1">
              <a:avLst/>
            </a:prstGeom>
            <a:ln w="9525">
              <a:solidFill>
                <a:srgbClr val="000000"/>
              </a:solidFill>
              <a:round/>
            </a:ln>
          </p:spPr>
        </p:cxnSp>
      </p:grpSp>
      <p:sp>
        <p:nvSpPr>
          <p:cNvPr id="110" name="PlaceHolder 1"/>
          <p:cNvSpPr>
            <a:spLocks noGrp="1"/>
          </p:cNvSpPr>
          <p:nvPr>
            <p:ph type="title"/>
          </p:nvPr>
        </p:nvSpPr>
        <p:spPr>
          <a:xfrm>
            <a:off x="1428840" y="676440"/>
            <a:ext cx="6295680" cy="182844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2600" b="1" u="none" strike="noStrike">
                <a:solidFill>
                  <a:schemeClr val="dk1"/>
                </a:solidFill>
                <a:effectLst/>
                <a:uFillTx/>
                <a:latin typeface="Space Grotesk"/>
                <a:ea typeface="Space Grotesk"/>
              </a:rPr>
              <a:t>API for Job Cloning</a:t>
            </a:r>
            <a:endParaRPr lang="fr-FR" sz="2600" b="0" u="none" strike="noStrike">
              <a:solidFill>
                <a:schemeClr val="dk1"/>
              </a:solidFill>
              <a:effectLst/>
              <a:uFillTx/>
              <a:latin typeface="Arial"/>
            </a:endParaRPr>
          </a:p>
        </p:txBody>
      </p:sp>
      <p:sp>
        <p:nvSpPr>
          <p:cNvPr id="111" name="PlaceHolder 2"/>
          <p:cNvSpPr>
            <a:spLocks noGrp="1"/>
          </p:cNvSpPr>
          <p:nvPr>
            <p:ph type="subTitle"/>
          </p:nvPr>
        </p:nvSpPr>
        <p:spPr>
          <a:xfrm>
            <a:off x="1428840" y="2514600"/>
            <a:ext cx="6295680" cy="18284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200" b="0" u="none" strike="noStrike">
                <a:solidFill>
                  <a:schemeClr val="dk1"/>
                </a:solidFill>
                <a:effectLst/>
                <a:uFillTx/>
                <a:latin typeface="Inter"/>
                <a:ea typeface="Inter"/>
              </a:rPr>
              <a:t>Our API-based tool allows for the cloning of existing Kubernetes jobs, enabling users to execute jobs with varying parameters effortlessly. This method streamlines job execution without requiring external eventing services like SQS, thereby simplifying the architecture while improving efficiency.</a:t>
            </a:r>
            <a:endParaRPr lang="en-US" sz="1200" b="0" u="none" strike="noStrike">
              <a:solidFill>
                <a:srgbClr val="000000"/>
              </a:solidFill>
              <a:effectLst/>
              <a:uFillTx/>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oogle Shape;221;p31"/>
          <p:cNvGrpSpPr/>
          <p:nvPr/>
        </p:nvGrpSpPr>
        <p:grpSpPr>
          <a:xfrm>
            <a:off x="0" y="228600"/>
            <a:ext cx="9144000" cy="4686120"/>
            <a:chOff x="0" y="228600"/>
            <a:chExt cx="9144000" cy="4686120"/>
          </a:xfrm>
        </p:grpSpPr>
        <p:cxnSp>
          <p:nvCxnSpPr>
            <p:cNvPr id="113" name="Google Shape;222;p31"/>
            <p:cNvCxnSpPr/>
            <p:nvPr/>
          </p:nvCxnSpPr>
          <p:spPr>
            <a:xfrm flipV="1">
              <a:off x="838080" y="228600"/>
              <a:ext cx="360" cy="4686480"/>
            </a:xfrm>
            <a:prstGeom prst="straightConnector1">
              <a:avLst/>
            </a:prstGeom>
            <a:ln w="9525">
              <a:solidFill>
                <a:srgbClr val="000000"/>
              </a:solidFill>
              <a:round/>
            </a:ln>
          </p:spPr>
        </p:cxnSp>
        <p:cxnSp>
          <p:nvCxnSpPr>
            <p:cNvPr id="114" name="Google Shape;223;p31"/>
            <p:cNvCxnSpPr/>
            <p:nvPr/>
          </p:nvCxnSpPr>
          <p:spPr>
            <a:xfrm flipV="1">
              <a:off x="8305560" y="228600"/>
              <a:ext cx="360" cy="4686480"/>
            </a:xfrm>
            <a:prstGeom prst="straightConnector1">
              <a:avLst/>
            </a:prstGeom>
            <a:ln w="9525">
              <a:solidFill>
                <a:srgbClr val="000000"/>
              </a:solidFill>
              <a:round/>
            </a:ln>
          </p:spPr>
        </p:cxnSp>
        <p:cxnSp>
          <p:nvCxnSpPr>
            <p:cNvPr id="115" name="Google Shape;224;p31"/>
            <p:cNvCxnSpPr/>
            <p:nvPr/>
          </p:nvCxnSpPr>
          <p:spPr>
            <a:xfrm>
              <a:off x="0" y="4585320"/>
              <a:ext cx="6289200" cy="360"/>
            </a:xfrm>
            <a:prstGeom prst="straightConnector1">
              <a:avLst/>
            </a:prstGeom>
            <a:ln w="9525">
              <a:solidFill>
                <a:srgbClr val="000000"/>
              </a:solidFill>
              <a:round/>
            </a:ln>
          </p:spPr>
        </p:cxnSp>
        <p:cxnSp>
          <p:nvCxnSpPr>
            <p:cNvPr id="116" name="Google Shape;225;p31"/>
            <p:cNvCxnSpPr/>
            <p:nvPr/>
          </p:nvCxnSpPr>
          <p:spPr>
            <a:xfrm>
              <a:off x="7074720" y="557640"/>
              <a:ext cx="2069640" cy="360"/>
            </a:xfrm>
            <a:prstGeom prst="straightConnector1">
              <a:avLst/>
            </a:prstGeom>
            <a:ln w="9525">
              <a:solidFill>
                <a:srgbClr val="000000"/>
              </a:solidFill>
              <a:round/>
            </a:ln>
          </p:spPr>
        </p:cxnSp>
      </p:grpSp>
      <p:sp>
        <p:nvSpPr>
          <p:cNvPr id="117" name="PlaceHolder 1"/>
          <p:cNvSpPr>
            <a:spLocks noGrp="1"/>
          </p:cNvSpPr>
          <p:nvPr>
            <p:ph type="title"/>
          </p:nvPr>
        </p:nvSpPr>
        <p:spPr>
          <a:xfrm>
            <a:off x="1428840" y="676440"/>
            <a:ext cx="6295680" cy="182844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2600" b="1" u="none" strike="noStrike">
                <a:solidFill>
                  <a:schemeClr val="dk1"/>
                </a:solidFill>
                <a:effectLst/>
                <a:uFillTx/>
                <a:latin typeface="Space Grotesk"/>
                <a:ea typeface="Space Grotesk"/>
              </a:rPr>
              <a:t>Resource Cleanup Mechanism</a:t>
            </a:r>
            <a:endParaRPr lang="fr-FR" sz="2600" b="0" u="none" strike="noStrike">
              <a:solidFill>
                <a:schemeClr val="dk1"/>
              </a:solidFill>
              <a:effectLst/>
              <a:uFillTx/>
              <a:latin typeface="Arial"/>
            </a:endParaRPr>
          </a:p>
        </p:txBody>
      </p:sp>
      <p:sp>
        <p:nvSpPr>
          <p:cNvPr id="118" name="PlaceHolder 2"/>
          <p:cNvSpPr>
            <a:spLocks noGrp="1"/>
          </p:cNvSpPr>
          <p:nvPr>
            <p:ph type="subTitle"/>
          </p:nvPr>
        </p:nvSpPr>
        <p:spPr>
          <a:xfrm>
            <a:off x="1428840" y="2514600"/>
            <a:ext cx="6295680" cy="18284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200" b="0" u="none" strike="noStrike">
                <a:solidFill>
                  <a:schemeClr val="dk1"/>
                </a:solidFill>
                <a:effectLst/>
                <a:uFillTx/>
                <a:latin typeface="Inter"/>
                <a:ea typeface="Inter"/>
              </a:rPr>
              <a:t>Post-execution, the newly created job pods are automatically cleaned up, which frees up resources immediately. This cleanup process is crucial as it helps maintain an optimal working environment and prevent resource wastage, ensuring that the Kubernetes infrastructure is utilized effectively.</a:t>
            </a:r>
            <a:endParaRPr lang="en-US" sz="1200" b="0" u="none" strike="noStrike">
              <a:solidFill>
                <a:srgbClr val="000000"/>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228600" y="2629080"/>
            <a:ext cx="7009920" cy="5806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1" u="none" strike="noStrike">
                <a:solidFill>
                  <a:schemeClr val="dk1"/>
                </a:solidFill>
                <a:effectLst/>
                <a:uFillTx/>
                <a:latin typeface="Space Grotesk"/>
                <a:ea typeface="Space Grotesk"/>
              </a:rPr>
              <a:t>Benefits Over External Eventing Services</a:t>
            </a:r>
            <a:endParaRPr lang="fr-FR" sz="2600" b="0" u="none" strike="noStrike">
              <a:solidFill>
                <a:schemeClr val="dk1"/>
              </a:solidFill>
              <a:effectLst/>
              <a:uFillTx/>
              <a:latin typeface="Arial"/>
            </a:endParaRPr>
          </a:p>
        </p:txBody>
      </p:sp>
      <p:sp>
        <p:nvSpPr>
          <p:cNvPr id="120" name="PlaceHolder 2"/>
          <p:cNvSpPr>
            <a:spLocks noGrp="1"/>
          </p:cNvSpPr>
          <p:nvPr>
            <p:ph type="subTitle"/>
          </p:nvPr>
        </p:nvSpPr>
        <p:spPr>
          <a:xfrm>
            <a:off x="228600" y="3219480"/>
            <a:ext cx="7009920" cy="1695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u="none" strike="noStrike">
                <a:solidFill>
                  <a:schemeClr val="dk1"/>
                </a:solidFill>
                <a:effectLst/>
                <a:uFillTx/>
                <a:latin typeface="Inter"/>
                <a:ea typeface="Inter"/>
              </a:rPr>
              <a:t>Utilizing our API-based job cloning eliminates the need for external eventing services such as SQS. This streamlines job execution, reduces complexity, and enhances overall efficiency. By leveraging direct business events, teams can execute jobs with different parameters seamlessly, creating a more agile and responsive operational framework that allows for faster adaptations to business needs.</a:t>
            </a:r>
            <a:endParaRPr lang="en-US" sz="1200" b="0" u="none" strike="noStrike">
              <a:solidFill>
                <a:srgbClr val="000000"/>
              </a:solidFill>
              <a:effectLst/>
              <a:uFillTx/>
              <a:latin typeface="OpenSymbol"/>
            </a:endParaRPr>
          </a:p>
        </p:txBody>
      </p:sp>
      <p:cxnSp>
        <p:nvCxnSpPr>
          <p:cNvPr id="121" name="Google Shape;251;p33"/>
          <p:cNvCxnSpPr/>
          <p:nvPr/>
        </p:nvCxnSpPr>
        <p:spPr>
          <a:xfrm>
            <a:off x="0" y="2631240"/>
            <a:ext cx="7238160" cy="360"/>
          </a:xfrm>
          <a:prstGeom prst="straightConnector1">
            <a:avLst/>
          </a:prstGeom>
          <a:ln w="9525">
            <a:solidFill>
              <a:srgbClr val="000000"/>
            </a:solidFill>
            <a:round/>
          </a:ln>
        </p:spPr>
      </p:cxnSp>
      <p:pic>
        <p:nvPicPr>
          <p:cNvPr id="122" name="Google Shape;252;p33"/>
          <p:cNvPicPr/>
          <p:nvPr/>
        </p:nvPicPr>
        <p:blipFill>
          <a:blip r:embed="rId2"/>
          <a:srcRect t="2970" b="2970"/>
          <a:stretch/>
        </p:blipFill>
        <p:spPr>
          <a:xfrm>
            <a:off x="4883040" y="0"/>
            <a:ext cx="4279680" cy="2299320"/>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oogle Shape;232;p32"/>
          <p:cNvGrpSpPr/>
          <p:nvPr/>
        </p:nvGrpSpPr>
        <p:grpSpPr>
          <a:xfrm>
            <a:off x="0" y="228600"/>
            <a:ext cx="9144000" cy="4686120"/>
            <a:chOff x="0" y="228600"/>
            <a:chExt cx="9144000" cy="4686120"/>
          </a:xfrm>
        </p:grpSpPr>
        <p:cxnSp>
          <p:nvCxnSpPr>
            <p:cNvPr id="124" name="Google Shape;233;p32"/>
            <p:cNvCxnSpPr/>
            <p:nvPr/>
          </p:nvCxnSpPr>
          <p:spPr>
            <a:xfrm flipV="1">
              <a:off x="8305560" y="228600"/>
              <a:ext cx="360" cy="4686480"/>
            </a:xfrm>
            <a:prstGeom prst="straightConnector1">
              <a:avLst/>
            </a:prstGeom>
            <a:ln w="9525">
              <a:solidFill>
                <a:srgbClr val="000000"/>
              </a:solidFill>
              <a:round/>
            </a:ln>
          </p:spPr>
        </p:cxnSp>
        <p:cxnSp>
          <p:nvCxnSpPr>
            <p:cNvPr id="125" name="Google Shape;234;p32"/>
            <p:cNvCxnSpPr/>
            <p:nvPr/>
          </p:nvCxnSpPr>
          <p:spPr>
            <a:xfrm flipV="1">
              <a:off x="838080" y="228600"/>
              <a:ext cx="360" cy="4686480"/>
            </a:xfrm>
            <a:prstGeom prst="straightConnector1">
              <a:avLst/>
            </a:prstGeom>
            <a:ln w="9525">
              <a:solidFill>
                <a:srgbClr val="000000"/>
              </a:solidFill>
              <a:round/>
            </a:ln>
          </p:spPr>
        </p:cxnSp>
        <p:cxnSp>
          <p:nvCxnSpPr>
            <p:cNvPr id="126" name="Google Shape;235;p32"/>
            <p:cNvCxnSpPr/>
            <p:nvPr/>
          </p:nvCxnSpPr>
          <p:spPr>
            <a:xfrm flipH="1">
              <a:off x="2854800" y="4585320"/>
              <a:ext cx="6289560" cy="360"/>
            </a:xfrm>
            <a:prstGeom prst="straightConnector1">
              <a:avLst/>
            </a:prstGeom>
            <a:ln w="9525">
              <a:solidFill>
                <a:srgbClr val="000000"/>
              </a:solidFill>
              <a:round/>
            </a:ln>
          </p:spPr>
        </p:cxnSp>
        <p:cxnSp>
          <p:nvCxnSpPr>
            <p:cNvPr id="127" name="Google Shape;236;p32"/>
            <p:cNvCxnSpPr/>
            <p:nvPr/>
          </p:nvCxnSpPr>
          <p:spPr>
            <a:xfrm flipH="1">
              <a:off x="0" y="557640"/>
              <a:ext cx="2069280" cy="360"/>
            </a:xfrm>
            <a:prstGeom prst="straightConnector1">
              <a:avLst/>
            </a:prstGeom>
            <a:ln w="9525">
              <a:solidFill>
                <a:srgbClr val="000000"/>
              </a:solidFill>
              <a:round/>
            </a:ln>
          </p:spPr>
        </p:cxnSp>
      </p:grpSp>
      <p:sp>
        <p:nvSpPr>
          <p:cNvPr id="128" name="PlaceHolder 1"/>
          <p:cNvSpPr>
            <a:spLocks noGrp="1"/>
          </p:cNvSpPr>
          <p:nvPr>
            <p:ph type="title"/>
          </p:nvPr>
        </p:nvSpPr>
        <p:spPr>
          <a:xfrm>
            <a:off x="2038320" y="2162160"/>
            <a:ext cx="5067000" cy="15141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4000" b="1" u="none" strike="noStrike">
                <a:solidFill>
                  <a:schemeClr val="dk1"/>
                </a:solidFill>
                <a:effectLst/>
                <a:uFillTx/>
                <a:latin typeface="Space Grotesk"/>
                <a:ea typeface="Space Grotesk"/>
              </a:rPr>
              <a:t>Scale Management Strategies</a:t>
            </a:r>
            <a:endParaRPr lang="fr-FR" sz="4000" b="0" u="none" strike="noStrike">
              <a:solidFill>
                <a:schemeClr val="dk1"/>
              </a:solidFill>
              <a:effectLst/>
              <a:uFillTx/>
              <a:latin typeface="Arial"/>
            </a:endParaRPr>
          </a:p>
        </p:txBody>
      </p:sp>
      <p:sp>
        <p:nvSpPr>
          <p:cNvPr id="129" name="PlaceHolder 2"/>
          <p:cNvSpPr>
            <a:spLocks noGrp="1"/>
          </p:cNvSpPr>
          <p:nvPr>
            <p:ph type="title"/>
          </p:nvPr>
        </p:nvSpPr>
        <p:spPr>
          <a:xfrm>
            <a:off x="3743280" y="1467000"/>
            <a:ext cx="1647360" cy="77112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800" b="1" u="none" strike="noStrike">
                <a:solidFill>
                  <a:schemeClr val="dk1"/>
                </a:solidFill>
                <a:effectLst/>
                <a:uFillTx/>
                <a:latin typeface="Space Grotesk"/>
                <a:ea typeface="Space Grotesk"/>
              </a:rPr>
              <a:t>02</a:t>
            </a:r>
            <a:endParaRPr lang="fr-FR" sz="3800" b="0" u="none" strike="noStrike">
              <a:solidFill>
                <a:schemeClr val="dk1"/>
              </a:solidFill>
              <a:effectLst/>
              <a:uFillTx/>
              <a:latin typeface="Arial"/>
            </a:endParaRPr>
          </a:p>
        </p:txBody>
      </p:sp>
      <p:grpSp>
        <p:nvGrpSpPr>
          <p:cNvPr id="130" name="Google Shape;239;p32"/>
          <p:cNvGrpSpPr/>
          <p:nvPr/>
        </p:nvGrpSpPr>
        <p:grpSpPr>
          <a:xfrm>
            <a:off x="3623040" y="36000"/>
            <a:ext cx="1897920" cy="384840"/>
            <a:chOff x="3623040" y="36000"/>
            <a:chExt cx="1897920" cy="384840"/>
          </a:xfrm>
        </p:grpSpPr>
        <p:sp>
          <p:nvSpPr>
            <p:cNvPr id="131" name="Google Shape;240;p32"/>
            <p:cNvSpPr/>
            <p:nvPr/>
          </p:nvSpPr>
          <p:spPr>
            <a:xfrm>
              <a:off x="3623040" y="36360"/>
              <a:ext cx="1897920" cy="38448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32" name="Google Shape;241;p32"/>
            <p:cNvSpPr/>
            <p:nvPr/>
          </p:nvSpPr>
          <p:spPr>
            <a:xfrm>
              <a:off x="3623040" y="36000"/>
              <a:ext cx="1897920" cy="384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defTabSz="914400">
                <a:lnSpc>
                  <a:spcPct val="100000"/>
                </a:lnSpc>
                <a:tabLst>
                  <a:tab pos="0" algn="l"/>
                </a:tabLst>
              </a:pPr>
              <a:r>
                <a:rPr lang="en" sz="1300" b="1" u="none" strike="noStrike">
                  <a:solidFill>
                    <a:schemeClr val="dk1"/>
                  </a:solidFill>
                  <a:effectLst/>
                  <a:uFillTx/>
                  <a:latin typeface="Space Grotesk"/>
                  <a:ea typeface="Space Grotesk"/>
                </a:rPr>
                <a:t>MM/DD/20XX</a:t>
              </a:r>
              <a:endParaRPr lang="en-US" sz="1300" b="0" u="none" strike="noStrike">
                <a:solidFill>
                  <a:srgbClr val="000000"/>
                </a:solidFill>
                <a:effectLst/>
                <a:uFillTx/>
                <a:latin typeface="OpenSymbol"/>
              </a:endParaRPr>
            </a:p>
          </p:txBody>
        </p:sp>
      </p:grpSp>
      <p:grpSp>
        <p:nvGrpSpPr>
          <p:cNvPr id="133" name="Google Shape;242;p32"/>
          <p:cNvGrpSpPr/>
          <p:nvPr/>
        </p:nvGrpSpPr>
        <p:grpSpPr>
          <a:xfrm>
            <a:off x="3623040" y="4722480"/>
            <a:ext cx="1897920" cy="384840"/>
            <a:chOff x="3623040" y="4722480"/>
            <a:chExt cx="1897920" cy="384840"/>
          </a:xfrm>
        </p:grpSpPr>
        <p:sp>
          <p:nvSpPr>
            <p:cNvPr id="134" name="Google Shape;243;p32"/>
            <p:cNvSpPr/>
            <p:nvPr/>
          </p:nvSpPr>
          <p:spPr>
            <a:xfrm>
              <a:off x="3623040" y="4722480"/>
              <a:ext cx="1897920" cy="38484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35" name="Google Shape;244;p32"/>
            <p:cNvSpPr/>
            <p:nvPr/>
          </p:nvSpPr>
          <p:spPr>
            <a:xfrm>
              <a:off x="3623040" y="4722480"/>
              <a:ext cx="1897920" cy="384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defTabSz="914400">
                <a:lnSpc>
                  <a:spcPct val="100000"/>
                </a:lnSpc>
                <a:tabLst>
                  <a:tab pos="0" algn="l"/>
                </a:tabLst>
              </a:pPr>
              <a:r>
                <a:rPr lang="en" sz="1300" b="1" u="none" strike="noStrike">
                  <a:solidFill>
                    <a:schemeClr val="dk1"/>
                  </a:solidFill>
                  <a:effectLst/>
                  <a:uFillTx/>
                  <a:latin typeface="Space Grotesk"/>
                  <a:ea typeface="Space Grotesk"/>
                </a:rPr>
                <a:t>YOUR NAME</a:t>
              </a:r>
              <a:endParaRPr lang="en-US" sz="1300" b="0" u="none" strike="noStrike">
                <a:solidFill>
                  <a:srgbClr val="000000"/>
                </a:solidFill>
                <a:effectLst/>
                <a:uFillTx/>
                <a:latin typeface="OpenSymbo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oogle Shape;221;p31"/>
          <p:cNvGrpSpPr/>
          <p:nvPr/>
        </p:nvGrpSpPr>
        <p:grpSpPr>
          <a:xfrm>
            <a:off x="0" y="228600"/>
            <a:ext cx="9144000" cy="4686120"/>
            <a:chOff x="0" y="228600"/>
            <a:chExt cx="9144000" cy="4686120"/>
          </a:xfrm>
        </p:grpSpPr>
        <p:cxnSp>
          <p:nvCxnSpPr>
            <p:cNvPr id="137" name="Google Shape;222;p31"/>
            <p:cNvCxnSpPr/>
            <p:nvPr/>
          </p:nvCxnSpPr>
          <p:spPr>
            <a:xfrm flipV="1">
              <a:off x="838080" y="228600"/>
              <a:ext cx="360" cy="4686480"/>
            </a:xfrm>
            <a:prstGeom prst="straightConnector1">
              <a:avLst/>
            </a:prstGeom>
            <a:ln w="9525">
              <a:solidFill>
                <a:srgbClr val="000000"/>
              </a:solidFill>
              <a:round/>
            </a:ln>
          </p:spPr>
        </p:cxnSp>
        <p:cxnSp>
          <p:nvCxnSpPr>
            <p:cNvPr id="138" name="Google Shape;223;p31"/>
            <p:cNvCxnSpPr/>
            <p:nvPr/>
          </p:nvCxnSpPr>
          <p:spPr>
            <a:xfrm flipV="1">
              <a:off x="8305560" y="228600"/>
              <a:ext cx="360" cy="4686480"/>
            </a:xfrm>
            <a:prstGeom prst="straightConnector1">
              <a:avLst/>
            </a:prstGeom>
            <a:ln w="9525">
              <a:solidFill>
                <a:srgbClr val="000000"/>
              </a:solidFill>
              <a:round/>
            </a:ln>
          </p:spPr>
        </p:cxnSp>
        <p:cxnSp>
          <p:nvCxnSpPr>
            <p:cNvPr id="139" name="Google Shape;224;p31"/>
            <p:cNvCxnSpPr/>
            <p:nvPr/>
          </p:nvCxnSpPr>
          <p:spPr>
            <a:xfrm>
              <a:off x="0" y="4585320"/>
              <a:ext cx="6289200" cy="360"/>
            </a:xfrm>
            <a:prstGeom prst="straightConnector1">
              <a:avLst/>
            </a:prstGeom>
            <a:ln w="9525">
              <a:solidFill>
                <a:srgbClr val="000000"/>
              </a:solidFill>
              <a:round/>
            </a:ln>
          </p:spPr>
        </p:cxnSp>
        <p:cxnSp>
          <p:nvCxnSpPr>
            <p:cNvPr id="140" name="Google Shape;225;p31"/>
            <p:cNvCxnSpPr/>
            <p:nvPr/>
          </p:nvCxnSpPr>
          <p:spPr>
            <a:xfrm>
              <a:off x="7074720" y="557640"/>
              <a:ext cx="2069640" cy="360"/>
            </a:xfrm>
            <a:prstGeom prst="straightConnector1">
              <a:avLst/>
            </a:prstGeom>
            <a:ln w="9525">
              <a:solidFill>
                <a:srgbClr val="000000"/>
              </a:solidFill>
              <a:round/>
            </a:ln>
          </p:spPr>
        </p:cxnSp>
      </p:grpSp>
      <p:sp>
        <p:nvSpPr>
          <p:cNvPr id="141" name="PlaceHolder 1"/>
          <p:cNvSpPr>
            <a:spLocks noGrp="1"/>
          </p:cNvSpPr>
          <p:nvPr>
            <p:ph type="title"/>
          </p:nvPr>
        </p:nvSpPr>
        <p:spPr>
          <a:xfrm>
            <a:off x="1428840" y="676440"/>
            <a:ext cx="6295680" cy="182844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2600" b="1" u="none" strike="noStrike">
                <a:solidFill>
                  <a:schemeClr val="dk1"/>
                </a:solidFill>
                <a:effectLst/>
                <a:uFillTx/>
                <a:latin typeface="Space Grotesk"/>
                <a:ea typeface="Space Grotesk"/>
              </a:rPr>
              <a:t>Unique Upscaling Process</a:t>
            </a:r>
            <a:endParaRPr lang="fr-FR" sz="2600" b="0" u="none" strike="noStrike">
              <a:solidFill>
                <a:schemeClr val="dk1"/>
              </a:solidFill>
              <a:effectLst/>
              <a:uFillTx/>
              <a:latin typeface="Arial"/>
            </a:endParaRPr>
          </a:p>
        </p:txBody>
      </p:sp>
      <p:sp>
        <p:nvSpPr>
          <p:cNvPr id="142" name="PlaceHolder 2"/>
          <p:cNvSpPr>
            <a:spLocks noGrp="1"/>
          </p:cNvSpPr>
          <p:nvPr>
            <p:ph type="subTitle"/>
          </p:nvPr>
        </p:nvSpPr>
        <p:spPr>
          <a:xfrm>
            <a:off x="1428840" y="2514600"/>
            <a:ext cx="6295680" cy="18284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200" b="0" u="none" strike="noStrike">
                <a:solidFill>
                  <a:schemeClr val="dk1"/>
                </a:solidFill>
                <a:effectLst/>
                <a:uFillTx/>
                <a:latin typeface="Inter"/>
                <a:ea typeface="Inter"/>
              </a:rPr>
              <a:t>The PIRATE team employs a distinctive approach to scaling, where support staff pre-scale pods before executing EPCR runs. This proactive strategy ensures optimal resource availability during critical workloads, enhancing performance while maintaining service quality. Post-execution, the pods are scaled down to prevent resource depletion, balancing efficiency with operational demand.</a:t>
            </a:r>
            <a:endParaRPr lang="en-US" sz="1200" b="0" u="none" strike="noStrike">
              <a:solidFill>
                <a:srgbClr val="000000"/>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228600" y="2629080"/>
            <a:ext cx="7009920" cy="5806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1" u="none" strike="noStrike">
                <a:solidFill>
                  <a:schemeClr val="dk1"/>
                </a:solidFill>
                <a:effectLst/>
                <a:uFillTx/>
                <a:latin typeface="Space Grotesk"/>
                <a:ea typeface="Space Grotesk"/>
              </a:rPr>
              <a:t>Integration of KEDA and .NET API</a:t>
            </a:r>
            <a:endParaRPr lang="fr-FR" sz="2600" b="0" u="none" strike="noStrike">
              <a:solidFill>
                <a:schemeClr val="dk1"/>
              </a:solidFill>
              <a:effectLst/>
              <a:uFillTx/>
              <a:latin typeface="Arial"/>
            </a:endParaRPr>
          </a:p>
        </p:txBody>
      </p:sp>
      <p:sp>
        <p:nvSpPr>
          <p:cNvPr id="144" name="PlaceHolder 2"/>
          <p:cNvSpPr>
            <a:spLocks noGrp="1"/>
          </p:cNvSpPr>
          <p:nvPr>
            <p:ph type="subTitle"/>
          </p:nvPr>
        </p:nvSpPr>
        <p:spPr>
          <a:xfrm>
            <a:off x="228600" y="3219480"/>
            <a:ext cx="7009920" cy="1695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u="none" strike="noStrike">
                <a:solidFill>
                  <a:schemeClr val="dk1"/>
                </a:solidFill>
                <a:effectLst/>
                <a:uFillTx/>
                <a:latin typeface="Inter"/>
                <a:ea typeface="Inter"/>
              </a:rPr>
              <a:t>We utilize KEDA for metric scaling, alongside a tailored .NET scale management API. This integration captures inputs from the application UI, relaying critical data to the metric scaler in a defined format. By implementing this sophisticated system, scaling is performed strategically a few days a month, retaining system responsiveness while substantially reducing operational costs during periods of lower demand.</a:t>
            </a:r>
            <a:endParaRPr lang="en-US" sz="1200" b="0" u="none" strike="noStrike">
              <a:solidFill>
                <a:srgbClr val="000000"/>
              </a:solidFill>
              <a:effectLst/>
              <a:uFillTx/>
              <a:latin typeface="OpenSymbol"/>
            </a:endParaRPr>
          </a:p>
        </p:txBody>
      </p:sp>
      <p:cxnSp>
        <p:nvCxnSpPr>
          <p:cNvPr id="145" name="Google Shape;251;p33"/>
          <p:cNvCxnSpPr/>
          <p:nvPr/>
        </p:nvCxnSpPr>
        <p:spPr>
          <a:xfrm>
            <a:off x="0" y="2631240"/>
            <a:ext cx="7238160" cy="360"/>
          </a:xfrm>
          <a:prstGeom prst="straightConnector1">
            <a:avLst/>
          </a:prstGeom>
          <a:ln w="9525">
            <a:solidFill>
              <a:srgbClr val="000000"/>
            </a:solidFill>
            <a:round/>
          </a:ln>
        </p:spPr>
      </p:cxnSp>
      <p:pic>
        <p:nvPicPr>
          <p:cNvPr id="146" name="Google Shape;252;p33"/>
          <p:cNvPicPr/>
          <p:nvPr/>
        </p:nvPicPr>
        <p:blipFill>
          <a:blip r:embed="rId2"/>
          <a:srcRect t="2970" b="2970"/>
          <a:stretch/>
        </p:blipFill>
        <p:spPr>
          <a:xfrm>
            <a:off x="4883040" y="0"/>
            <a:ext cx="4279680" cy="2299320"/>
          </a:xfrm>
          <a:prstGeom prst="rect">
            <a:avLst/>
          </a:prstGeom>
          <a:noFill/>
          <a:ln w="0">
            <a:noFill/>
          </a:ln>
        </p:spPr>
      </p:pic>
    </p:spTree>
  </p:cSld>
  <p:clrMapOvr>
    <a:masterClrMapping/>
  </p:clrMapOvr>
</p:sld>
</file>

<file path=ppt/theme/theme1.xml><?xml version="1.0" encoding="utf-8"?>
<a:theme xmlns:a="http://schemas.openxmlformats.org/drawingml/2006/main" name="Professional Opportunities by Slidesgo">
  <a:themeElements>
    <a:clrScheme name="Simple Light">
      <a:dk1>
        <a:srgbClr val="000000"/>
      </a:dk1>
      <a:lt1>
        <a:srgbClr val="F8FBFD"/>
      </a:lt1>
      <a:dk2>
        <a:srgbClr val="C38FD9"/>
      </a:dk2>
      <a:lt2>
        <a:srgbClr val="C4D0F2"/>
      </a:lt2>
      <a:accent1>
        <a:srgbClr val="6DF2F2"/>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TotalTime>
  <Words>605</Words>
  <Application>Microsoft Office PowerPoint</Application>
  <PresentationFormat>On-screen Show (16:9)</PresentationFormat>
  <Paragraphs>41</Paragraphs>
  <Slides>12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Inter</vt:lpstr>
      <vt:lpstr>OpenSymbol</vt:lpstr>
      <vt:lpstr>Space Grotesk</vt:lpstr>
      <vt:lpstr>Symbol</vt:lpstr>
      <vt:lpstr>Wingdings</vt:lpstr>
      <vt:lpstr>Professional Opportunities by Slidesgo</vt:lpstr>
      <vt:lpstr>Slidesgo Final Pages</vt:lpstr>
      <vt:lpstr>Job and Scale Management in Kubernetes</vt:lpstr>
      <vt:lpstr>Introduction</vt:lpstr>
      <vt:lpstr>Job Management in Kubernetes</vt:lpstr>
      <vt:lpstr>API for Job Cloning</vt:lpstr>
      <vt:lpstr>Resource Cleanup Mechanism</vt:lpstr>
      <vt:lpstr>Benefits Over External Eventing Services</vt:lpstr>
      <vt:lpstr>Scale Management Strategies</vt:lpstr>
      <vt:lpstr>Unique Upscaling Process</vt:lpstr>
      <vt:lpstr>Integration of KEDA and .NET API</vt:lpstr>
      <vt:lpstr>Cost Savings Through Efficient Scaling</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Venkatesh Srinivasan</cp:lastModifiedBy>
  <cp:revision>1</cp:revision>
  <dcterms:modified xsi:type="dcterms:W3CDTF">2025-07-17T06:29:25Z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2025-07-17T06:24:33Z</dcterms:created>
  <dc:creator>Unknown Creator</dc:creator>
  <dc:description/>
  <dc:language>en-US</dc:language>
  <cp:lastModifiedBy>Unknown Creator</cp:lastModifiedBy>
  <dcterms:modified xsi:type="dcterms:W3CDTF">2025-07-17T06:24:33Z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